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6A0"/>
    <a:srgbClr val="FF0000"/>
    <a:srgbClr val="A2F8E1"/>
    <a:srgbClr val="F2D0F8"/>
    <a:srgbClr val="E87EA1"/>
    <a:srgbClr val="F8C4D2"/>
    <a:srgbClr val="B3F8AE"/>
    <a:srgbClr val="F5D58F"/>
    <a:srgbClr val="A4F4A4"/>
    <a:srgbClr val="E4A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48F0A-4FF7-5B84-D8AE-F2FD97BD8511}" v="3" dt="2024-02-01T06:29:30.695"/>
    <p1510:client id="{5FCF3C61-C6F4-403F-BA89-DCE9D17CF195}" v="106" dt="2024-02-01T05:55:16.013"/>
    <p1510:client id="{A25D3298-038E-0ECC-BC36-C1C5E58022CA}" v="1276" dt="2024-02-01T05:23:49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4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河村　若奈" userId="21d419c5-e613-422d-b43c-d3b3bcc5a7b2" providerId="ADAL" clId="{4473D94E-03F2-4AD8-8CFF-52320E22159E}"/>
    <pc:docChg chg="delSld">
      <pc:chgData name="河村　若奈" userId="21d419c5-e613-422d-b43c-d3b3bcc5a7b2" providerId="ADAL" clId="{4473D94E-03F2-4AD8-8CFF-52320E22159E}" dt="2024-02-01T06:01:00.742" v="0" actId="2696"/>
      <pc:docMkLst>
        <pc:docMk/>
      </pc:docMkLst>
      <pc:sldChg chg="del">
        <pc:chgData name="河村　若奈" userId="21d419c5-e613-422d-b43c-d3b3bcc5a7b2" providerId="ADAL" clId="{4473D94E-03F2-4AD8-8CFF-52320E22159E}" dt="2024-02-01T06:01:00.742" v="0" actId="2696"/>
        <pc:sldMkLst>
          <pc:docMk/>
          <pc:sldMk cId="2630419680" sldId="259"/>
        </pc:sldMkLst>
      </pc:sldChg>
    </pc:docChg>
  </pc:docChgLst>
  <pc:docChgLst>
    <pc:chgData name="河村　若奈" userId="S::wakana.kawamura@visst.co.jp::21d419c5-e613-422d-b43c-d3b3bcc5a7b2" providerId="AD" clId="Web-{0FF3296B-D26C-696A-424C-8F9646BC15E5}"/>
    <pc:docChg chg="modSld">
      <pc:chgData name="河村　若奈" userId="S::wakana.kawamura@visst.co.jp::21d419c5-e613-422d-b43c-d3b3bcc5a7b2" providerId="AD" clId="Web-{0FF3296B-D26C-696A-424C-8F9646BC15E5}" dt="2023-10-31T05:42:50.715" v="43" actId="20577"/>
      <pc:docMkLst>
        <pc:docMk/>
      </pc:docMkLst>
      <pc:sldChg chg="addSp modSp">
        <pc:chgData name="河村　若奈" userId="S::wakana.kawamura@visst.co.jp::21d419c5-e613-422d-b43c-d3b3bcc5a7b2" providerId="AD" clId="Web-{0FF3296B-D26C-696A-424C-8F9646BC15E5}" dt="2023-10-31T05:42:50.715" v="43" actId="20577"/>
        <pc:sldMkLst>
          <pc:docMk/>
          <pc:sldMk cId="288337664" sldId="256"/>
        </pc:sldMkLst>
        <pc:spChg chg="mod">
          <ac:chgData name="河村　若奈" userId="S::wakana.kawamura@visst.co.jp::21d419c5-e613-422d-b43c-d3b3bcc5a7b2" providerId="AD" clId="Web-{0FF3296B-D26C-696A-424C-8F9646BC15E5}" dt="2023-10-31T05:42:50.715" v="43" actId="20577"/>
          <ac:spMkLst>
            <pc:docMk/>
            <pc:sldMk cId="288337664" sldId="256"/>
            <ac:spMk id="27" creationId="{54005C51-658F-DD15-3214-FF750B819F29}"/>
          </ac:spMkLst>
        </pc:spChg>
        <pc:spChg chg="mod">
          <ac:chgData name="河村　若奈" userId="S::wakana.kawamura@visst.co.jp::21d419c5-e613-422d-b43c-d3b3bcc5a7b2" providerId="AD" clId="Web-{0FF3296B-D26C-696A-424C-8F9646BC15E5}" dt="2023-10-31T05:38:19.777" v="3" actId="14100"/>
          <ac:spMkLst>
            <pc:docMk/>
            <pc:sldMk cId="288337664" sldId="256"/>
            <ac:spMk id="30" creationId="{CB0F8860-35D1-C327-A75D-120CEDDE248E}"/>
          </ac:spMkLst>
        </pc:spChg>
        <pc:spChg chg="mod">
          <ac:chgData name="河村　若奈" userId="S::wakana.kawamura@visst.co.jp::21d419c5-e613-422d-b43c-d3b3bcc5a7b2" providerId="AD" clId="Web-{0FF3296B-D26C-696A-424C-8F9646BC15E5}" dt="2023-10-31T05:38:08.760" v="2" actId="20577"/>
          <ac:spMkLst>
            <pc:docMk/>
            <pc:sldMk cId="288337664" sldId="256"/>
            <ac:spMk id="32" creationId="{28C1462B-FA12-956C-3FE0-0F094407EB89}"/>
          </ac:spMkLst>
        </pc:spChg>
        <pc:spChg chg="mod">
          <ac:chgData name="河村　若奈" userId="S::wakana.kawamura@visst.co.jp::21d419c5-e613-422d-b43c-d3b3bcc5a7b2" providerId="AD" clId="Web-{0FF3296B-D26C-696A-424C-8F9646BC15E5}" dt="2023-10-31T05:41:16.069" v="33" actId="1076"/>
          <ac:spMkLst>
            <pc:docMk/>
            <pc:sldMk cId="288337664" sldId="256"/>
            <ac:spMk id="37" creationId="{2A61CAA1-62F7-B542-CFF0-1D4A2F50A6A7}"/>
          </ac:spMkLst>
        </pc:spChg>
        <pc:spChg chg="mod">
          <ac:chgData name="河村　若奈" userId="S::wakana.kawamura@visst.co.jp::21d419c5-e613-422d-b43c-d3b3bcc5a7b2" providerId="AD" clId="Web-{0FF3296B-D26C-696A-424C-8F9646BC15E5}" dt="2023-10-31T05:40:54.818" v="26" actId="20577"/>
          <ac:spMkLst>
            <pc:docMk/>
            <pc:sldMk cId="288337664" sldId="256"/>
            <ac:spMk id="1045" creationId="{ABB9BC68-0F5F-9297-35BB-A4BD3A838E31}"/>
          </ac:spMkLst>
        </pc:spChg>
        <pc:picChg chg="add mod">
          <ac:chgData name="河村　若奈" userId="S::wakana.kawamura@visst.co.jp::21d419c5-e613-422d-b43c-d3b3bcc5a7b2" providerId="AD" clId="Web-{0FF3296B-D26C-696A-424C-8F9646BC15E5}" dt="2023-10-31T05:40:10.143" v="11" actId="688"/>
          <ac:picMkLst>
            <pc:docMk/>
            <pc:sldMk cId="288337664" sldId="256"/>
            <ac:picMk id="8" creationId="{ECEACF6B-FD51-A370-FC13-38E5DE61C4B9}"/>
          </ac:picMkLst>
        </pc:picChg>
        <pc:picChg chg="add mod">
          <ac:chgData name="河村　若奈" userId="S::wakana.kawamura@visst.co.jp::21d419c5-e613-422d-b43c-d3b3bcc5a7b2" providerId="AD" clId="Web-{0FF3296B-D26C-696A-424C-8F9646BC15E5}" dt="2023-10-31T05:40:17.987" v="13" actId="1076"/>
          <ac:picMkLst>
            <pc:docMk/>
            <pc:sldMk cId="288337664" sldId="256"/>
            <ac:picMk id="19" creationId="{3721A2F0-8055-EFFD-3D4E-95F6ECB08425}"/>
          </ac:picMkLst>
        </pc:picChg>
        <pc:picChg chg="add mod">
          <ac:chgData name="河村　若奈" userId="S::wakana.kawamura@visst.co.jp::21d419c5-e613-422d-b43c-d3b3bcc5a7b2" providerId="AD" clId="Web-{0FF3296B-D26C-696A-424C-8F9646BC15E5}" dt="2023-10-31T05:40:33.816" v="19" actId="688"/>
          <ac:picMkLst>
            <pc:docMk/>
            <pc:sldMk cId="288337664" sldId="256"/>
            <ac:picMk id="25" creationId="{CB89BD3C-9DE2-EF9C-D4C7-CBBBA2F63096}"/>
          </ac:picMkLst>
        </pc:picChg>
        <pc:picChg chg="mod">
          <ac:chgData name="河村　若奈" userId="S::wakana.kawamura@visst.co.jp::21d419c5-e613-422d-b43c-d3b3bcc5a7b2" providerId="AD" clId="Web-{0FF3296B-D26C-696A-424C-8F9646BC15E5}" dt="2023-10-31T05:40:37.426" v="20" actId="1076"/>
          <ac:picMkLst>
            <pc:docMk/>
            <pc:sldMk cId="288337664" sldId="256"/>
            <ac:picMk id="28" creationId="{BBAE5B6E-5125-1919-D608-FE11FA1C974B}"/>
          </ac:picMkLst>
        </pc:picChg>
        <pc:picChg chg="mod">
          <ac:chgData name="河村　若奈" userId="S::wakana.kawamura@visst.co.jp::21d419c5-e613-422d-b43c-d3b3bcc5a7b2" providerId="AD" clId="Web-{0FF3296B-D26C-696A-424C-8F9646BC15E5}" dt="2023-10-31T05:40:25.972" v="16" actId="1076"/>
          <ac:picMkLst>
            <pc:docMk/>
            <pc:sldMk cId="288337664" sldId="256"/>
            <ac:picMk id="1034" creationId="{35A5CCB6-1D44-6D21-70FC-658E3A22E5C7}"/>
          </ac:picMkLst>
        </pc:picChg>
      </pc:sldChg>
    </pc:docChg>
  </pc:docChgLst>
  <pc:docChgLst>
    <pc:chgData name="鹿島　千咲" userId="8571b643-8bc2-44c9-ae4c-66fd06e9f64c" providerId="ADAL" clId="{6B77AEFD-6BA5-4308-9349-C3649589CAFC}"/>
    <pc:docChg chg="undo custSel addSld delSld modSld">
      <pc:chgData name="鹿島　千咲" userId="8571b643-8bc2-44c9-ae4c-66fd06e9f64c" providerId="ADAL" clId="{6B77AEFD-6BA5-4308-9349-C3649589CAFC}" dt="2023-11-24T06:46:03.646" v="3784" actId="20577"/>
      <pc:docMkLst>
        <pc:docMk/>
      </pc:docMkLst>
      <pc:sldChg chg="addSp delSp modSp del mod">
        <pc:chgData name="鹿島　千咲" userId="8571b643-8bc2-44c9-ae4c-66fd06e9f64c" providerId="ADAL" clId="{6B77AEFD-6BA5-4308-9349-C3649589CAFC}" dt="2023-11-20T10:34:07.501" v="133" actId="47"/>
        <pc:sldMkLst>
          <pc:docMk/>
          <pc:sldMk cId="288337664" sldId="256"/>
        </pc:sldMkLst>
        <pc:spChg chg="mod">
          <ac:chgData name="鹿島　千咲" userId="8571b643-8bc2-44c9-ae4c-66fd06e9f64c" providerId="ADAL" clId="{6B77AEFD-6BA5-4308-9349-C3649589CAFC}" dt="2023-11-20T10:27:41.627" v="1" actId="20577"/>
          <ac:spMkLst>
            <pc:docMk/>
            <pc:sldMk cId="288337664" sldId="256"/>
            <ac:spMk id="24" creationId="{318BD343-6BF4-1BC5-F604-A0F71ED68B21}"/>
          </ac:spMkLst>
        </pc:spChg>
        <pc:picChg chg="del mod">
          <ac:chgData name="鹿島　千咲" userId="8571b643-8bc2-44c9-ae4c-66fd06e9f64c" providerId="ADAL" clId="{6B77AEFD-6BA5-4308-9349-C3649589CAFC}" dt="2023-11-20T10:28:03.829" v="4" actId="478"/>
          <ac:picMkLst>
            <pc:docMk/>
            <pc:sldMk cId="288337664" sldId="256"/>
            <ac:picMk id="2" creationId="{58188B32-4EE8-97E8-000E-4AC92C0DE317}"/>
          </ac:picMkLst>
        </pc:picChg>
        <pc:picChg chg="del">
          <ac:chgData name="鹿島　千咲" userId="8571b643-8bc2-44c9-ae4c-66fd06e9f64c" providerId="ADAL" clId="{6B77AEFD-6BA5-4308-9349-C3649589CAFC}" dt="2023-11-20T10:28:38.815" v="11" actId="478"/>
          <ac:picMkLst>
            <pc:docMk/>
            <pc:sldMk cId="288337664" sldId="256"/>
            <ac:picMk id="7" creationId="{718A916C-B83B-E1DF-EA50-D495ED2FDE12}"/>
          </ac:picMkLst>
        </pc:picChg>
        <pc:picChg chg="del">
          <ac:chgData name="鹿島　千咲" userId="8571b643-8bc2-44c9-ae4c-66fd06e9f64c" providerId="ADAL" clId="{6B77AEFD-6BA5-4308-9349-C3649589CAFC}" dt="2023-11-20T10:28:41.497" v="12" actId="478"/>
          <ac:picMkLst>
            <pc:docMk/>
            <pc:sldMk cId="288337664" sldId="256"/>
            <ac:picMk id="10" creationId="{E10BE5F0-A6D8-51EE-B9B3-FC6CD8200D09}"/>
          </ac:picMkLst>
        </pc:picChg>
        <pc:picChg chg="mod">
          <ac:chgData name="鹿島　千咲" userId="8571b643-8bc2-44c9-ae4c-66fd06e9f64c" providerId="ADAL" clId="{6B77AEFD-6BA5-4308-9349-C3649589CAFC}" dt="2023-11-20T10:30:42.499" v="41" actId="1076"/>
          <ac:picMkLst>
            <pc:docMk/>
            <pc:sldMk cId="288337664" sldId="256"/>
            <ac:picMk id="12" creationId="{374FA501-6EFE-FD18-F514-9FA927FDF776}"/>
          </ac:picMkLst>
        </pc:picChg>
        <pc:picChg chg="add mod">
          <ac:chgData name="鹿島　千咲" userId="8571b643-8bc2-44c9-ae4c-66fd06e9f64c" providerId="ADAL" clId="{6B77AEFD-6BA5-4308-9349-C3649589CAFC}" dt="2023-11-20T10:28:22.849" v="10" actId="1076"/>
          <ac:picMkLst>
            <pc:docMk/>
            <pc:sldMk cId="288337664" sldId="256"/>
            <ac:picMk id="39" creationId="{B114C9D2-48AD-A3AB-0444-A66A83F9D651}"/>
          </ac:picMkLst>
        </pc:picChg>
        <pc:picChg chg="add mod">
          <ac:chgData name="鹿島　千咲" userId="8571b643-8bc2-44c9-ae4c-66fd06e9f64c" providerId="ADAL" clId="{6B77AEFD-6BA5-4308-9349-C3649589CAFC}" dt="2023-11-20T10:28:12.578" v="7" actId="1076"/>
          <ac:picMkLst>
            <pc:docMk/>
            <pc:sldMk cId="288337664" sldId="256"/>
            <ac:picMk id="1026" creationId="{E4A51639-6957-8AB8-AD94-CD35F5D2E114}"/>
          </ac:picMkLst>
        </pc:picChg>
        <pc:picChg chg="mod">
          <ac:chgData name="鹿島　千咲" userId="8571b643-8bc2-44c9-ae4c-66fd06e9f64c" providerId="ADAL" clId="{6B77AEFD-6BA5-4308-9349-C3649589CAFC}" dt="2023-11-20T10:30:40.890" v="40" actId="1076"/>
          <ac:picMkLst>
            <pc:docMk/>
            <pc:sldMk cId="288337664" sldId="256"/>
            <ac:picMk id="1030" creationId="{0565283F-6E50-DC70-55DF-C8C7421D7DA8}"/>
          </ac:picMkLst>
        </pc:picChg>
      </pc:sldChg>
      <pc:sldChg chg="addSp delSp modSp add mod">
        <pc:chgData name="鹿島　千咲" userId="8571b643-8bc2-44c9-ae4c-66fd06e9f64c" providerId="ADAL" clId="{6B77AEFD-6BA5-4308-9349-C3649589CAFC}" dt="2023-11-24T06:46:03.646" v="3784" actId="20577"/>
        <pc:sldMkLst>
          <pc:docMk/>
          <pc:sldMk cId="2776914284" sldId="257"/>
        </pc:sldMkLst>
        <pc:spChg chg="add mod">
          <ac:chgData name="鹿島　千咲" userId="8571b643-8bc2-44c9-ae4c-66fd06e9f64c" providerId="ADAL" clId="{6B77AEFD-6BA5-4308-9349-C3649589CAFC}" dt="2023-11-24T05:04:03.531" v="1028" actId="207"/>
          <ac:spMkLst>
            <pc:docMk/>
            <pc:sldMk cId="2776914284" sldId="257"/>
            <ac:spMk id="8" creationId="{1BE73A60-6601-CD97-EE3D-84E11E85569F}"/>
          </ac:spMkLst>
        </pc:spChg>
        <pc:spChg chg="add mod">
          <ac:chgData name="鹿島　千咲" userId="8571b643-8bc2-44c9-ae4c-66fd06e9f64c" providerId="ADAL" clId="{6B77AEFD-6BA5-4308-9349-C3649589CAFC}" dt="2023-11-24T05:03:36.272" v="1019" actId="1076"/>
          <ac:spMkLst>
            <pc:docMk/>
            <pc:sldMk cId="2776914284" sldId="257"/>
            <ac:spMk id="10" creationId="{70AA6A12-9BBA-61A5-5344-6BF829FAADD1}"/>
          </ac:spMkLst>
        </pc:spChg>
        <pc:spChg chg="add mod">
          <ac:chgData name="鹿島　千咲" userId="8571b643-8bc2-44c9-ae4c-66fd06e9f64c" providerId="ADAL" clId="{6B77AEFD-6BA5-4308-9349-C3649589CAFC}" dt="2023-11-24T06:35:19.125" v="3503" actId="1076"/>
          <ac:spMkLst>
            <pc:docMk/>
            <pc:sldMk cId="2776914284" sldId="257"/>
            <ac:spMk id="13" creationId="{060FC753-D1EE-5F92-A0B6-E690503AA011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13" creationId="{DD69C2B3-012A-261E-ABA4-778F9C0DE40C}"/>
          </ac:spMkLst>
        </pc:spChg>
        <pc:spChg chg="add del mod">
          <ac:chgData name="鹿島　千咲" userId="8571b643-8bc2-44c9-ae4c-66fd06e9f64c" providerId="ADAL" clId="{6B77AEFD-6BA5-4308-9349-C3649589CAFC}" dt="2023-11-24T05:04:29.027" v="1049" actId="478"/>
          <ac:spMkLst>
            <pc:docMk/>
            <pc:sldMk cId="2776914284" sldId="257"/>
            <ac:spMk id="15" creationId="{BDB2151B-4DAA-C96C-1366-61B035B4C4B9}"/>
          </ac:spMkLst>
        </pc:spChg>
        <pc:spChg chg="add mod">
          <ac:chgData name="鹿島　千咲" userId="8571b643-8bc2-44c9-ae4c-66fd06e9f64c" providerId="ADAL" clId="{6B77AEFD-6BA5-4308-9349-C3649589CAFC}" dt="2023-11-24T05:04:47.798" v="1094" actId="404"/>
          <ac:spMkLst>
            <pc:docMk/>
            <pc:sldMk cId="2776914284" sldId="257"/>
            <ac:spMk id="17" creationId="{BF10B80C-DDFB-4BF2-1281-01844A95D2CA}"/>
          </ac:spMkLst>
        </pc:spChg>
        <pc:spChg chg="mod">
          <ac:chgData name="鹿島　千咲" userId="8571b643-8bc2-44c9-ae4c-66fd06e9f64c" providerId="ADAL" clId="{6B77AEFD-6BA5-4308-9349-C3649589CAFC}" dt="2023-11-20T10:29:33.525" v="19" actId="1076"/>
          <ac:spMkLst>
            <pc:docMk/>
            <pc:sldMk cId="2776914284" sldId="257"/>
            <ac:spMk id="23" creationId="{3CC1D4F7-3FA9-DFC2-4273-22400653E881}"/>
          </ac:spMkLst>
        </pc:spChg>
        <pc:spChg chg="mod">
          <ac:chgData name="鹿島　千咲" userId="8571b643-8bc2-44c9-ae4c-66fd06e9f64c" providerId="ADAL" clId="{6B77AEFD-6BA5-4308-9349-C3649589CAFC}" dt="2023-11-24T06:24:22.451" v="1872" actId="1076"/>
          <ac:spMkLst>
            <pc:docMk/>
            <pc:sldMk cId="2776914284" sldId="257"/>
            <ac:spMk id="26" creationId="{83299045-954A-73BF-4B90-8FA591DE0C87}"/>
          </ac:spMkLst>
        </pc:spChg>
        <pc:spChg chg="mod">
          <ac:chgData name="鹿島　千咲" userId="8571b643-8bc2-44c9-ae4c-66fd06e9f64c" providerId="ADAL" clId="{6B77AEFD-6BA5-4308-9349-C3649589CAFC}" dt="2023-11-24T06:27:52.619" v="2207" actId="20577"/>
          <ac:spMkLst>
            <pc:docMk/>
            <pc:sldMk cId="2776914284" sldId="257"/>
            <ac:spMk id="27" creationId="{54005C51-658F-DD15-3214-FF750B819F29}"/>
          </ac:spMkLst>
        </pc:spChg>
        <pc:spChg chg="mod">
          <ac:chgData name="鹿島　千咲" userId="8571b643-8bc2-44c9-ae4c-66fd06e9f64c" providerId="ADAL" clId="{6B77AEFD-6BA5-4308-9349-C3649589CAFC}" dt="2023-11-24T06:25:00.986" v="1876"/>
          <ac:spMkLst>
            <pc:docMk/>
            <pc:sldMk cId="2776914284" sldId="257"/>
            <ac:spMk id="28" creationId="{8062B121-96BB-7BF4-BCD2-99DA61BAA600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29" creationId="{0C853B2D-280D-B0F9-0180-2316271207BA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30" creationId="{CB0F8860-35D1-C327-A75D-120CEDDE248E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32" creationId="{28C1462B-FA12-956C-3FE0-0F094407EB89}"/>
          </ac:spMkLst>
        </pc:spChg>
        <pc:spChg chg="mod">
          <ac:chgData name="鹿島　千咲" userId="8571b643-8bc2-44c9-ae4c-66fd06e9f64c" providerId="ADAL" clId="{6B77AEFD-6BA5-4308-9349-C3649589CAFC}" dt="2023-11-20T10:31:06.715" v="47" actId="1076"/>
          <ac:spMkLst>
            <pc:docMk/>
            <pc:sldMk cId="2776914284" sldId="257"/>
            <ac:spMk id="35" creationId="{296D4062-1BA6-D6C7-75E7-129F5F510279}"/>
          </ac:spMkLst>
        </pc:spChg>
        <pc:spChg chg="mod">
          <ac:chgData name="鹿島　千咲" userId="8571b643-8bc2-44c9-ae4c-66fd06e9f64c" providerId="ADAL" clId="{6B77AEFD-6BA5-4308-9349-C3649589CAFC}" dt="2023-11-24T06:27:53.681" v="2208" actId="20577"/>
          <ac:spMkLst>
            <pc:docMk/>
            <pc:sldMk cId="2776914284" sldId="257"/>
            <ac:spMk id="37" creationId="{2A61CAA1-62F7-B542-CFF0-1D4A2F50A6A7}"/>
          </ac:spMkLst>
        </pc:spChg>
        <pc:spChg chg="add mod">
          <ac:chgData name="鹿島　千咲" userId="8571b643-8bc2-44c9-ae4c-66fd06e9f64c" providerId="ADAL" clId="{6B77AEFD-6BA5-4308-9349-C3649589CAFC}" dt="2023-11-24T06:29:55.288" v="2332" actId="14100"/>
          <ac:spMkLst>
            <pc:docMk/>
            <pc:sldMk cId="2776914284" sldId="257"/>
            <ac:spMk id="40" creationId="{A335E4F7-FBD8-83BB-9CDE-4AA645D2D5A1}"/>
          </ac:spMkLst>
        </pc:spChg>
        <pc:spChg chg="add mod">
          <ac:chgData name="鹿島　千咲" userId="8571b643-8bc2-44c9-ae4c-66fd06e9f64c" providerId="ADAL" clId="{6B77AEFD-6BA5-4308-9349-C3649589CAFC}" dt="2023-11-24T06:29:58.412" v="2333" actId="1076"/>
          <ac:spMkLst>
            <pc:docMk/>
            <pc:sldMk cId="2776914284" sldId="257"/>
            <ac:spMk id="41" creationId="{6A595C73-CA12-1511-A8E3-A4E48AA73282}"/>
          </ac:spMkLst>
        </pc:spChg>
        <pc:spChg chg="add mod">
          <ac:chgData name="鹿島　千咲" userId="8571b643-8bc2-44c9-ae4c-66fd06e9f64c" providerId="ADAL" clId="{6B77AEFD-6BA5-4308-9349-C3649589CAFC}" dt="2023-11-24T06:31:26.523" v="2630" actId="20577"/>
          <ac:spMkLst>
            <pc:docMk/>
            <pc:sldMk cId="2776914284" sldId="257"/>
            <ac:spMk id="42" creationId="{F93405F1-58C0-276F-2180-D63B1DD518E0}"/>
          </ac:spMkLst>
        </pc:spChg>
        <pc:spChg chg="add mod">
          <ac:chgData name="鹿島　千咲" userId="8571b643-8bc2-44c9-ae4c-66fd06e9f64c" providerId="ADAL" clId="{6B77AEFD-6BA5-4308-9349-C3649589CAFC}" dt="2023-11-24T06:34:20.844" v="3293" actId="1076"/>
          <ac:spMkLst>
            <pc:docMk/>
            <pc:sldMk cId="2776914284" sldId="257"/>
            <ac:spMk id="43" creationId="{CFB01E4F-EDC1-9B41-E366-7E2218D29293}"/>
          </ac:spMkLst>
        </pc:spChg>
        <pc:spChg chg="add mod">
          <ac:chgData name="鹿島　千咲" userId="8571b643-8bc2-44c9-ae4c-66fd06e9f64c" providerId="ADAL" clId="{6B77AEFD-6BA5-4308-9349-C3649589CAFC}" dt="2023-11-24T06:34:11.461" v="3292" actId="20577"/>
          <ac:spMkLst>
            <pc:docMk/>
            <pc:sldMk cId="2776914284" sldId="257"/>
            <ac:spMk id="44" creationId="{80180AA3-344A-D40E-F51D-B12EA1AF2A08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51" creationId="{12D16BE2-AA82-FC0F-CCDC-F08A4F31F7A4}"/>
          </ac:spMkLst>
        </pc:spChg>
        <pc:spChg chg="del mod">
          <ac:chgData name="鹿島　千咲" userId="8571b643-8bc2-44c9-ae4c-66fd06e9f64c" providerId="ADAL" clId="{6B77AEFD-6BA5-4308-9349-C3649589CAFC}" dt="2023-11-20T10:29:43.732" v="22" actId="478"/>
          <ac:spMkLst>
            <pc:docMk/>
            <pc:sldMk cId="2776914284" sldId="257"/>
            <ac:spMk id="52" creationId="{FDE3A0E2-1278-2E98-DFFC-2DCE025E421A}"/>
          </ac:spMkLst>
        </pc:spChg>
        <pc:spChg chg="mod">
          <ac:chgData name="鹿島　千咲" userId="8571b643-8bc2-44c9-ae4c-66fd06e9f64c" providerId="ADAL" clId="{6B77AEFD-6BA5-4308-9349-C3649589CAFC}" dt="2023-11-20T10:31:32.853" v="54" actId="14100"/>
          <ac:spMkLst>
            <pc:docMk/>
            <pc:sldMk cId="2776914284" sldId="257"/>
            <ac:spMk id="1039" creationId="{18F79B9F-8B5D-D75E-BBC2-F8DA11F7655E}"/>
          </ac:spMkLst>
        </pc:spChg>
        <pc:spChg chg="mod">
          <ac:chgData name="鹿島　千咲" userId="8571b643-8bc2-44c9-ae4c-66fd06e9f64c" providerId="ADAL" clId="{6B77AEFD-6BA5-4308-9349-C3649589CAFC}" dt="2023-11-20T10:31:27.097" v="52" actId="14100"/>
          <ac:spMkLst>
            <pc:docMk/>
            <pc:sldMk cId="2776914284" sldId="257"/>
            <ac:spMk id="1041" creationId="{AF4C8B93-D23C-0B4F-418E-9DC8AE56D39B}"/>
          </ac:spMkLst>
        </pc:spChg>
        <pc:spChg chg="mod">
          <ac:chgData name="鹿島　千咲" userId="8571b643-8bc2-44c9-ae4c-66fd06e9f64c" providerId="ADAL" clId="{6B77AEFD-6BA5-4308-9349-C3649589CAFC}" dt="2023-11-20T10:35:36.200" v="194" actId="1076"/>
          <ac:spMkLst>
            <pc:docMk/>
            <pc:sldMk cId="2776914284" sldId="257"/>
            <ac:spMk id="1042" creationId="{6F5F93EC-7193-6F80-A4A8-EDBF1A43E3A5}"/>
          </ac:spMkLst>
        </pc:spChg>
        <pc:spChg chg="mod">
          <ac:chgData name="鹿島　千咲" userId="8571b643-8bc2-44c9-ae4c-66fd06e9f64c" providerId="ADAL" clId="{6B77AEFD-6BA5-4308-9349-C3649589CAFC}" dt="2023-11-24T06:28:36.658" v="2287" actId="20577"/>
          <ac:spMkLst>
            <pc:docMk/>
            <pc:sldMk cId="2776914284" sldId="257"/>
            <ac:spMk id="1043" creationId="{0FA7FD10-BD1F-1E64-3946-8525200BA05E}"/>
          </ac:spMkLst>
        </pc:spChg>
        <pc:spChg chg="mod">
          <ac:chgData name="鹿島　千咲" userId="8571b643-8bc2-44c9-ae4c-66fd06e9f64c" providerId="ADAL" clId="{6B77AEFD-6BA5-4308-9349-C3649589CAFC}" dt="2023-11-24T06:46:03.646" v="3784" actId="20577"/>
          <ac:spMkLst>
            <pc:docMk/>
            <pc:sldMk cId="2776914284" sldId="257"/>
            <ac:spMk id="1045" creationId="{ABB9BC68-0F5F-9297-35BB-A4BD3A838E31}"/>
          </ac:spMkLst>
        </pc:spChg>
        <pc:spChg chg="mod">
          <ac:chgData name="鹿島　千咲" userId="8571b643-8bc2-44c9-ae4c-66fd06e9f64c" providerId="ADAL" clId="{6B77AEFD-6BA5-4308-9349-C3649589CAFC}" dt="2023-11-24T06:24:02.747" v="1865" actId="20577"/>
          <ac:spMkLst>
            <pc:docMk/>
            <pc:sldMk cId="2776914284" sldId="257"/>
            <ac:spMk id="1049" creationId="{151D2D40-03AE-AAE6-3374-1EB6F041C692}"/>
          </ac:spMkLst>
        </pc:spChg>
        <pc:grpChg chg="add mod">
          <ac:chgData name="鹿島　千咲" userId="8571b643-8bc2-44c9-ae4c-66fd06e9f64c" providerId="ADAL" clId="{6B77AEFD-6BA5-4308-9349-C3649589CAFC}" dt="2023-11-24T06:25:14.740" v="1883" actId="1076"/>
          <ac:grpSpMkLst>
            <pc:docMk/>
            <pc:sldMk cId="2776914284" sldId="257"/>
            <ac:grpSpMk id="25" creationId="{918BC5AE-1F10-F45B-290B-168180DD097F}"/>
          </ac:grpSpMkLst>
        </pc:grpChg>
        <pc:grpChg chg="mod">
          <ac:chgData name="鹿島　千咲" userId="8571b643-8bc2-44c9-ae4c-66fd06e9f64c" providerId="ADAL" clId="{6B77AEFD-6BA5-4308-9349-C3649589CAFC}" dt="2023-11-24T06:23:13.532" v="1786" actId="1076"/>
          <ac:grpSpMkLst>
            <pc:docMk/>
            <pc:sldMk cId="2776914284" sldId="257"/>
            <ac:grpSpMk id="34" creationId="{777CF1F8-7C1E-0068-030D-FB4456F21BEF}"/>
          </ac:grpSpMkLst>
        </pc:grpChg>
        <pc:picChg chg="add mod">
          <ac:chgData name="鹿島　千咲" userId="8571b643-8bc2-44c9-ae4c-66fd06e9f64c" providerId="ADAL" clId="{6B77AEFD-6BA5-4308-9349-C3649589CAFC}" dt="2023-11-24T06:24:09.345" v="1867" actId="14100"/>
          <ac:picMkLst>
            <pc:docMk/>
            <pc:sldMk cId="2776914284" sldId="257"/>
            <ac:picMk id="2" creationId="{0D82FB12-B069-C236-C670-5801EC30D530}"/>
          </ac:picMkLst>
        </pc:picChg>
        <pc:picChg chg="mod">
          <ac:chgData name="鹿島　千咲" userId="8571b643-8bc2-44c9-ae4c-66fd06e9f64c" providerId="ADAL" clId="{6B77AEFD-6BA5-4308-9349-C3649589CAFC}" dt="2023-11-20T10:29:34.245" v="21" actId="1076"/>
          <ac:picMkLst>
            <pc:docMk/>
            <pc:sldMk cId="2776914284" sldId="257"/>
            <ac:picMk id="5" creationId="{97749522-0FA0-4F6C-9D17-C6C3D3B671E1}"/>
          </ac:picMkLst>
        </pc:picChg>
        <pc:picChg chg="mod">
          <ac:chgData name="鹿島　千咲" userId="8571b643-8bc2-44c9-ae4c-66fd06e9f64c" providerId="ADAL" clId="{6B77AEFD-6BA5-4308-9349-C3649589CAFC}" dt="2023-11-20T10:29:34.245" v="21" actId="1076"/>
          <ac:picMkLst>
            <pc:docMk/>
            <pc:sldMk cId="2776914284" sldId="257"/>
            <ac:picMk id="6" creationId="{1C47ADE0-1379-4F8E-8999-63C67A645189}"/>
          </ac:picMkLst>
        </pc:picChg>
        <pc:picChg chg="add mod">
          <ac:chgData name="鹿島　千咲" userId="8571b643-8bc2-44c9-ae4c-66fd06e9f64c" providerId="ADAL" clId="{6B77AEFD-6BA5-4308-9349-C3649589CAFC}" dt="2023-11-24T06:41:26.513" v="3562" actId="1076"/>
          <ac:picMkLst>
            <pc:docMk/>
            <pc:sldMk cId="2776914284" sldId="257"/>
            <ac:picMk id="7" creationId="{547D0DCC-1B74-19CA-4D20-7DDD8D3ED994}"/>
          </ac:picMkLst>
        </pc:picChg>
        <pc:picChg chg="del mod">
          <ac:chgData name="鹿島　千咲" userId="8571b643-8bc2-44c9-ae4c-66fd06e9f64c" providerId="ADAL" clId="{6B77AEFD-6BA5-4308-9349-C3649589CAFC}" dt="2023-11-20T10:30:10.096" v="25" actId="478"/>
          <ac:picMkLst>
            <pc:docMk/>
            <pc:sldMk cId="2776914284" sldId="257"/>
            <ac:picMk id="8" creationId="{ECEACF6B-FD51-A370-FC13-38E5DE61C4B9}"/>
          </ac:picMkLst>
        </pc:picChg>
        <pc:picChg chg="mod">
          <ac:chgData name="鹿島　千咲" userId="8571b643-8bc2-44c9-ae4c-66fd06e9f64c" providerId="ADAL" clId="{6B77AEFD-6BA5-4308-9349-C3649589CAFC}" dt="2023-11-20T10:29:07.882" v="15" actId="1076"/>
          <ac:picMkLst>
            <pc:docMk/>
            <pc:sldMk cId="2776914284" sldId="257"/>
            <ac:picMk id="12" creationId="{374FA501-6EFE-FD18-F514-9FA927FDF776}"/>
          </ac:picMkLst>
        </pc:picChg>
        <pc:picChg chg="del mod">
          <ac:chgData name="鹿島　千咲" userId="8571b643-8bc2-44c9-ae4c-66fd06e9f64c" providerId="ADAL" clId="{6B77AEFD-6BA5-4308-9349-C3649589CAFC}" dt="2023-11-20T10:29:43.732" v="22" actId="478"/>
          <ac:picMkLst>
            <pc:docMk/>
            <pc:sldMk cId="2776914284" sldId="257"/>
            <ac:picMk id="15" creationId="{29329B7D-CDD9-5963-F533-82C7D80CC75E}"/>
          </ac:picMkLst>
        </pc:picChg>
        <pc:picChg chg="mod ord">
          <ac:chgData name="鹿島　千咲" userId="8571b643-8bc2-44c9-ae4c-66fd06e9f64c" providerId="ADAL" clId="{6B77AEFD-6BA5-4308-9349-C3649589CAFC}" dt="2023-11-24T06:29:44.898" v="2330" actId="1076"/>
          <ac:picMkLst>
            <pc:docMk/>
            <pc:sldMk cId="2776914284" sldId="257"/>
            <ac:picMk id="16" creationId="{CCB4BCC6-73CA-4033-9B2C-43B7F00A8865}"/>
          </ac:picMkLst>
        </pc:picChg>
        <pc:picChg chg="del">
          <ac:chgData name="鹿島　千咲" userId="8571b643-8bc2-44c9-ae4c-66fd06e9f64c" providerId="ADAL" clId="{6B77AEFD-6BA5-4308-9349-C3649589CAFC}" dt="2023-11-20T10:29:43.732" v="22" actId="478"/>
          <ac:picMkLst>
            <pc:docMk/>
            <pc:sldMk cId="2776914284" sldId="257"/>
            <ac:picMk id="17" creationId="{61AB5CBD-3668-46AE-8557-FA64D19453A2}"/>
          </ac:picMkLst>
        </pc:picChg>
        <pc:picChg chg="del mod">
          <ac:chgData name="鹿島　千咲" userId="8571b643-8bc2-44c9-ae4c-66fd06e9f64c" providerId="ADAL" clId="{6B77AEFD-6BA5-4308-9349-C3649589CAFC}" dt="2023-11-20T10:30:11.108" v="26" actId="478"/>
          <ac:picMkLst>
            <pc:docMk/>
            <pc:sldMk cId="2776914284" sldId="257"/>
            <ac:picMk id="19" creationId="{3721A2F0-8055-EFFD-3D4E-95F6ECB08425}"/>
          </ac:picMkLst>
        </pc:picChg>
        <pc:picChg chg="add mod">
          <ac:chgData name="鹿島　千咲" userId="8571b643-8bc2-44c9-ae4c-66fd06e9f64c" providerId="ADAL" clId="{6B77AEFD-6BA5-4308-9349-C3649589CAFC}" dt="2023-11-24T06:23:16.886" v="1787"/>
          <ac:picMkLst>
            <pc:docMk/>
            <pc:sldMk cId="2776914284" sldId="257"/>
            <ac:picMk id="19" creationId="{7C867670-04F0-E2A1-6179-93C1AB1B1172}"/>
          </ac:picMkLst>
        </pc:picChg>
        <pc:picChg chg="del mod">
          <ac:chgData name="鹿島　千咲" userId="8571b643-8bc2-44c9-ae4c-66fd06e9f64c" providerId="ADAL" clId="{6B77AEFD-6BA5-4308-9349-C3649589CAFC}" dt="2023-11-20T10:29:43.732" v="22" actId="478"/>
          <ac:picMkLst>
            <pc:docMk/>
            <pc:sldMk cId="2776914284" sldId="257"/>
            <ac:picMk id="20" creationId="{426809EC-4180-4629-A7E2-B3BD7126B060}"/>
          </ac:picMkLst>
        </pc:picChg>
        <pc:picChg chg="add mod">
          <ac:chgData name="鹿島　千咲" userId="8571b643-8bc2-44c9-ae4c-66fd06e9f64c" providerId="ADAL" clId="{6B77AEFD-6BA5-4308-9349-C3649589CAFC}" dt="2023-11-24T06:23:22.637" v="1789" actId="1076"/>
          <ac:picMkLst>
            <pc:docMk/>
            <pc:sldMk cId="2776914284" sldId="257"/>
            <ac:picMk id="20" creationId="{F3D4EAB8-E2BC-49EF-B237-15F29D29E066}"/>
          </ac:picMkLst>
        </pc:picChg>
        <pc:picChg chg="del mod">
          <ac:chgData name="鹿島　千咲" userId="8571b643-8bc2-44c9-ae4c-66fd06e9f64c" providerId="ADAL" clId="{6B77AEFD-6BA5-4308-9349-C3649589CAFC}" dt="2023-11-20T10:30:11.716" v="27" actId="478"/>
          <ac:picMkLst>
            <pc:docMk/>
            <pc:sldMk cId="2776914284" sldId="257"/>
            <ac:picMk id="25" creationId="{CB89BD3C-9DE2-EF9C-D4C7-CBBBA2F63096}"/>
          </ac:picMkLst>
        </pc:picChg>
        <pc:picChg chg="del mod">
          <ac:chgData name="鹿島　千咲" userId="8571b643-8bc2-44c9-ae4c-66fd06e9f64c" providerId="ADAL" clId="{6B77AEFD-6BA5-4308-9349-C3649589CAFC}" dt="2023-11-20T10:29:43.732" v="22" actId="478"/>
          <ac:picMkLst>
            <pc:docMk/>
            <pc:sldMk cId="2776914284" sldId="257"/>
            <ac:picMk id="28" creationId="{BBAE5B6E-5125-1919-D608-FE11FA1C974B}"/>
          </ac:picMkLst>
        </pc:picChg>
        <pc:picChg chg="mod">
          <ac:chgData name="鹿島　千咲" userId="8571b643-8bc2-44c9-ae4c-66fd06e9f64c" providerId="ADAL" clId="{6B77AEFD-6BA5-4308-9349-C3649589CAFC}" dt="2023-11-24T06:25:00.986" v="1876"/>
          <ac:picMkLst>
            <pc:docMk/>
            <pc:sldMk cId="2776914284" sldId="257"/>
            <ac:picMk id="29" creationId="{7B392FEA-9079-AD73-39B1-546A91203666}"/>
          </ac:picMkLst>
        </pc:picChg>
        <pc:picChg chg="add mod">
          <ac:chgData name="鹿島　千咲" userId="8571b643-8bc2-44c9-ae4c-66fd06e9f64c" providerId="ADAL" clId="{6B77AEFD-6BA5-4308-9349-C3649589CAFC}" dt="2023-11-24T06:29:29.363" v="2292" actId="1076"/>
          <ac:picMkLst>
            <pc:docMk/>
            <pc:sldMk cId="2776914284" sldId="257"/>
            <ac:picMk id="30" creationId="{5D7E3A98-BC58-6AA5-08A3-028F7C3E2EAA}"/>
          </ac:picMkLst>
        </pc:picChg>
        <pc:picChg chg="del mod">
          <ac:chgData name="鹿島　千咲" userId="8571b643-8bc2-44c9-ae4c-66fd06e9f64c" providerId="ADAL" clId="{6B77AEFD-6BA5-4308-9349-C3649589CAFC}" dt="2023-11-20T10:30:15.157" v="29" actId="478"/>
          <ac:picMkLst>
            <pc:docMk/>
            <pc:sldMk cId="2776914284" sldId="257"/>
            <ac:picMk id="31" creationId="{9CB23AC4-BEC2-E435-9944-7FF1479B0E44}"/>
          </ac:picMkLst>
        </pc:picChg>
        <pc:picChg chg="mod">
          <ac:chgData name="鹿島　千咲" userId="8571b643-8bc2-44c9-ae4c-66fd06e9f64c" providerId="ADAL" clId="{6B77AEFD-6BA5-4308-9349-C3649589CAFC}" dt="2023-11-20T10:31:06.715" v="47" actId="1076"/>
          <ac:picMkLst>
            <pc:docMk/>
            <pc:sldMk cId="2776914284" sldId="257"/>
            <ac:picMk id="36" creationId="{ACFBE8D9-C9F9-7D40-F6B2-319187A8C60D}"/>
          </ac:picMkLst>
        </pc:picChg>
        <pc:picChg chg="mod">
          <ac:chgData name="鹿島　千咲" userId="8571b643-8bc2-44c9-ae4c-66fd06e9f64c" providerId="ADAL" clId="{6B77AEFD-6BA5-4308-9349-C3649589CAFC}" dt="2023-11-20T10:30:04.742" v="24" actId="1076"/>
          <ac:picMkLst>
            <pc:docMk/>
            <pc:sldMk cId="2776914284" sldId="257"/>
            <ac:picMk id="38" creationId="{0D8C67A9-379D-47BD-C98E-C145CBF174C8}"/>
          </ac:picMkLst>
        </pc:picChg>
        <pc:picChg chg="add del mod">
          <ac:chgData name="鹿島　千咲" userId="8571b643-8bc2-44c9-ae4c-66fd06e9f64c" providerId="ADAL" clId="{6B77AEFD-6BA5-4308-9349-C3649589CAFC}" dt="2023-11-20T10:35:26.984" v="191" actId="478"/>
          <ac:picMkLst>
            <pc:docMk/>
            <pc:sldMk cId="2776914284" sldId="257"/>
            <ac:picMk id="45" creationId="{48E6D7D8-27FC-D61B-D271-B0A68F37C604}"/>
          </ac:picMkLst>
        </pc:picChg>
        <pc:picChg chg="add mod ord">
          <ac:chgData name="鹿島　千咲" userId="8571b643-8bc2-44c9-ae4c-66fd06e9f64c" providerId="ADAL" clId="{6B77AEFD-6BA5-4308-9349-C3649589CAFC}" dt="2023-11-24T06:29:48.895" v="2331" actId="1076"/>
          <ac:picMkLst>
            <pc:docMk/>
            <pc:sldMk cId="2776914284" sldId="257"/>
            <ac:picMk id="46" creationId="{BAF59791-D5C1-5FA7-6E23-2BCDD11A3EC0}"/>
          </ac:picMkLst>
        </pc:picChg>
        <pc:picChg chg="add del mod">
          <ac:chgData name="鹿島　千咲" userId="8571b643-8bc2-44c9-ae4c-66fd06e9f64c" providerId="ADAL" clId="{6B77AEFD-6BA5-4308-9349-C3649589CAFC}" dt="2023-11-20T10:33:18.647" v="113" actId="478"/>
          <ac:picMkLst>
            <pc:docMk/>
            <pc:sldMk cId="2776914284" sldId="257"/>
            <ac:picMk id="47" creationId="{4F183CD7-7D16-15AF-19D8-C20C49A76E3F}"/>
          </ac:picMkLst>
        </pc:picChg>
        <pc:picChg chg="add del mod">
          <ac:chgData name="鹿島　千咲" userId="8571b643-8bc2-44c9-ae4c-66fd06e9f64c" providerId="ADAL" clId="{6B77AEFD-6BA5-4308-9349-C3649589CAFC}" dt="2023-11-20T10:33:20.583" v="114" actId="478"/>
          <ac:picMkLst>
            <pc:docMk/>
            <pc:sldMk cId="2776914284" sldId="257"/>
            <ac:picMk id="48" creationId="{B43EF33C-138D-AA96-25FC-D76DF7821A6A}"/>
          </ac:picMkLst>
        </pc:picChg>
        <pc:picChg chg="mod">
          <ac:chgData name="鹿島　千咲" userId="8571b643-8bc2-44c9-ae4c-66fd06e9f64c" providerId="ADAL" clId="{6B77AEFD-6BA5-4308-9349-C3649589CAFC}" dt="2023-11-24T06:24:25.309" v="1873" actId="1076"/>
          <ac:picMkLst>
            <pc:docMk/>
            <pc:sldMk cId="2776914284" sldId="257"/>
            <ac:picMk id="1030" creationId="{0565283F-6E50-DC70-55DF-C8C7421D7DA8}"/>
          </ac:picMkLst>
        </pc:picChg>
        <pc:picChg chg="del mod">
          <ac:chgData name="鹿島　千咲" userId="8571b643-8bc2-44c9-ae4c-66fd06e9f64c" providerId="ADAL" clId="{6B77AEFD-6BA5-4308-9349-C3649589CAFC}" dt="2023-11-20T10:29:43.732" v="22" actId="478"/>
          <ac:picMkLst>
            <pc:docMk/>
            <pc:sldMk cId="2776914284" sldId="257"/>
            <ac:picMk id="1032" creationId="{AAC1B7E4-68D7-9BE8-0914-2A595A64B05D}"/>
          </ac:picMkLst>
        </pc:picChg>
        <pc:picChg chg="del mod">
          <ac:chgData name="鹿島　千咲" userId="8571b643-8bc2-44c9-ae4c-66fd06e9f64c" providerId="ADAL" clId="{6B77AEFD-6BA5-4308-9349-C3649589CAFC}" dt="2023-11-20T10:31:36.578" v="55" actId="478"/>
          <ac:picMkLst>
            <pc:docMk/>
            <pc:sldMk cId="2776914284" sldId="257"/>
            <ac:picMk id="1034" creationId="{35A5CCB6-1D44-6D21-70FC-658E3A22E5C7}"/>
          </ac:picMkLst>
        </pc:picChg>
        <pc:picChg chg="mod">
          <ac:chgData name="鹿島　千咲" userId="8571b643-8bc2-44c9-ae4c-66fd06e9f64c" providerId="ADAL" clId="{6B77AEFD-6BA5-4308-9349-C3649589CAFC}" dt="2023-11-24T06:24:33.858" v="1875" actId="1076"/>
          <ac:picMkLst>
            <pc:docMk/>
            <pc:sldMk cId="2776914284" sldId="257"/>
            <ac:picMk id="1064" creationId="{EED17061-553E-0168-5CD6-69E70E5A54E3}"/>
          </ac:picMkLst>
        </pc:picChg>
        <pc:picChg chg="add mod">
          <ac:chgData name="鹿島　千咲" userId="8571b643-8bc2-44c9-ae4c-66fd06e9f64c" providerId="ADAL" clId="{6B77AEFD-6BA5-4308-9349-C3649589CAFC}" dt="2023-11-20T10:32:00.951" v="60" actId="14100"/>
          <ac:picMkLst>
            <pc:docMk/>
            <pc:sldMk cId="2776914284" sldId="257"/>
            <ac:picMk id="2050" creationId="{8E8005CB-80C5-1BF9-3F76-6ABAD3C44749}"/>
          </ac:picMkLst>
        </pc:picChg>
      </pc:sldChg>
      <pc:sldChg chg="addSp delSp modSp add mod">
        <pc:chgData name="鹿島　千咲" userId="8571b643-8bc2-44c9-ae4c-66fd06e9f64c" providerId="ADAL" clId="{6B77AEFD-6BA5-4308-9349-C3649589CAFC}" dt="2023-11-24T04:49:27.180" v="993" actId="14100"/>
        <pc:sldMkLst>
          <pc:docMk/>
          <pc:sldMk cId="4140156619" sldId="258"/>
        </pc:sldMkLst>
        <pc:spChg chg="add del mod ord">
          <ac:chgData name="鹿島　千咲" userId="8571b643-8bc2-44c9-ae4c-66fd06e9f64c" providerId="ADAL" clId="{6B77AEFD-6BA5-4308-9349-C3649589CAFC}" dt="2023-11-24T03:30:30.088" v="289" actId="21"/>
          <ac:spMkLst>
            <pc:docMk/>
            <pc:sldMk cId="4140156619" sldId="258"/>
            <ac:spMk id="8" creationId="{C7EBA845-57BD-44B5-53B8-57977352DC9B}"/>
          </ac:spMkLst>
        </pc:spChg>
        <pc:spChg chg="mod">
          <ac:chgData name="鹿島　千咲" userId="8571b643-8bc2-44c9-ae4c-66fd06e9f64c" providerId="ADAL" clId="{6B77AEFD-6BA5-4308-9349-C3649589CAFC}" dt="2023-11-24T04:00:38.485" v="986" actId="1076"/>
          <ac:spMkLst>
            <pc:docMk/>
            <pc:sldMk cId="4140156619" sldId="258"/>
            <ac:spMk id="10" creationId="{70AA6A12-9BBA-61A5-5344-6BF829FAADD1}"/>
          </ac:spMkLst>
        </pc:spChg>
        <pc:spChg chg="add mod">
          <ac:chgData name="鹿島　千咲" userId="8571b643-8bc2-44c9-ae4c-66fd06e9f64c" providerId="ADAL" clId="{6B77AEFD-6BA5-4308-9349-C3649589CAFC}" dt="2023-11-24T03:35:04.623" v="698" actId="208"/>
          <ac:spMkLst>
            <pc:docMk/>
            <pc:sldMk cId="4140156619" sldId="258"/>
            <ac:spMk id="13" creationId="{E798AB6F-E57D-15E3-DFE3-A42FCB41F87C}"/>
          </ac:spMkLst>
        </pc:spChg>
        <pc:spChg chg="add mod">
          <ac:chgData name="鹿島　千咲" userId="8571b643-8bc2-44c9-ae4c-66fd06e9f64c" providerId="ADAL" clId="{6B77AEFD-6BA5-4308-9349-C3649589CAFC}" dt="2023-11-24T03:35:23.439" v="703" actId="2085"/>
          <ac:spMkLst>
            <pc:docMk/>
            <pc:sldMk cId="4140156619" sldId="258"/>
            <ac:spMk id="15" creationId="{32C53EF3-F6A8-9C77-F7C0-12353895C00A}"/>
          </ac:spMkLst>
        </pc:spChg>
        <pc:spChg chg="add mod">
          <ac:chgData name="鹿島　千咲" userId="8571b643-8bc2-44c9-ae4c-66fd06e9f64c" providerId="ADAL" clId="{6B77AEFD-6BA5-4308-9349-C3649589CAFC}" dt="2023-11-24T03:36:00.361" v="710" actId="2085"/>
          <ac:spMkLst>
            <pc:docMk/>
            <pc:sldMk cId="4140156619" sldId="258"/>
            <ac:spMk id="17" creationId="{6712D008-5E43-A9CE-D871-50EC0CC25F8A}"/>
          </ac:spMkLst>
        </pc:spChg>
        <pc:spChg chg="add mod">
          <ac:chgData name="鹿島　千咲" userId="8571b643-8bc2-44c9-ae4c-66fd06e9f64c" providerId="ADAL" clId="{6B77AEFD-6BA5-4308-9349-C3649589CAFC}" dt="2023-11-24T03:35:04.623" v="698" actId="208"/>
          <ac:spMkLst>
            <pc:docMk/>
            <pc:sldMk cId="4140156619" sldId="258"/>
            <ac:spMk id="20" creationId="{51017207-2948-F654-43E0-76D05B554805}"/>
          </ac:spMkLst>
        </pc:spChg>
        <pc:spChg chg="add mod">
          <ac:chgData name="鹿島　千咲" userId="8571b643-8bc2-44c9-ae4c-66fd06e9f64c" providerId="ADAL" clId="{6B77AEFD-6BA5-4308-9349-C3649589CAFC}" dt="2023-11-24T03:35:17.933" v="701" actId="2085"/>
          <ac:spMkLst>
            <pc:docMk/>
            <pc:sldMk cId="4140156619" sldId="258"/>
            <ac:spMk id="25" creationId="{F9DA6D81-D108-25EC-E670-B578A9EBA341}"/>
          </ac:spMkLst>
        </pc:spChg>
        <pc:spChg chg="add mod">
          <ac:chgData name="鹿島　千咲" userId="8571b643-8bc2-44c9-ae4c-66fd06e9f64c" providerId="ADAL" clId="{6B77AEFD-6BA5-4308-9349-C3649589CAFC}" dt="2023-11-24T03:36:07.204" v="712" actId="2085"/>
          <ac:spMkLst>
            <pc:docMk/>
            <pc:sldMk cId="4140156619" sldId="258"/>
            <ac:spMk id="28" creationId="{E9C002BD-E228-EF3D-8282-595326BDCD01}"/>
          </ac:spMkLst>
        </pc:spChg>
        <pc:spChg chg="add mod">
          <ac:chgData name="鹿島　千咲" userId="8571b643-8bc2-44c9-ae4c-66fd06e9f64c" providerId="ADAL" clId="{6B77AEFD-6BA5-4308-9349-C3649589CAFC}" dt="2023-11-24T03:35:04.623" v="698" actId="208"/>
          <ac:spMkLst>
            <pc:docMk/>
            <pc:sldMk cId="4140156619" sldId="258"/>
            <ac:spMk id="30" creationId="{75B286F5-1E18-1DD3-3240-091608BAD371}"/>
          </ac:spMkLst>
        </pc:spChg>
        <pc:spChg chg="add mod">
          <ac:chgData name="鹿島　千咲" userId="8571b643-8bc2-44c9-ae4c-66fd06e9f64c" providerId="ADAL" clId="{6B77AEFD-6BA5-4308-9349-C3649589CAFC}" dt="2023-11-24T03:35:28.784" v="705" actId="2085"/>
          <ac:spMkLst>
            <pc:docMk/>
            <pc:sldMk cId="4140156619" sldId="258"/>
            <ac:spMk id="31" creationId="{3454257B-006B-0F63-8E5F-D83204B20F58}"/>
          </ac:spMkLst>
        </pc:spChg>
        <pc:spChg chg="add mod">
          <ac:chgData name="鹿島　千咲" userId="8571b643-8bc2-44c9-ae4c-66fd06e9f64c" providerId="ADAL" clId="{6B77AEFD-6BA5-4308-9349-C3649589CAFC}" dt="2023-11-24T03:36:12.879" v="714" actId="2085"/>
          <ac:spMkLst>
            <pc:docMk/>
            <pc:sldMk cId="4140156619" sldId="258"/>
            <ac:spMk id="32" creationId="{13B9CD31-75A2-66C9-5EED-F05AB9232D35}"/>
          </ac:spMkLst>
        </pc:spChg>
        <pc:spChg chg="mod">
          <ac:chgData name="鹿島　千咲" userId="8571b643-8bc2-44c9-ae4c-66fd06e9f64c" providerId="ADAL" clId="{6B77AEFD-6BA5-4308-9349-C3649589CAFC}" dt="2023-11-24T04:00:37.066" v="985" actId="1076"/>
          <ac:spMkLst>
            <pc:docMk/>
            <pc:sldMk cId="4140156619" sldId="258"/>
            <ac:spMk id="40" creationId="{A335E4F7-FBD8-83BB-9CDE-4AA645D2D5A1}"/>
          </ac:spMkLst>
        </pc:spChg>
        <pc:spChg chg="del">
          <ac:chgData name="鹿島　千咲" userId="8571b643-8bc2-44c9-ae4c-66fd06e9f64c" providerId="ADAL" clId="{6B77AEFD-6BA5-4308-9349-C3649589CAFC}" dt="2023-11-24T03:38:10.076" v="890" actId="478"/>
          <ac:spMkLst>
            <pc:docMk/>
            <pc:sldMk cId="4140156619" sldId="258"/>
            <ac:spMk id="41" creationId="{6A595C73-CA12-1511-A8E3-A4E48AA73282}"/>
          </ac:spMkLst>
        </pc:spChg>
        <pc:spChg chg="del mod">
          <ac:chgData name="鹿島　千咲" userId="8571b643-8bc2-44c9-ae4c-66fd06e9f64c" providerId="ADAL" clId="{6B77AEFD-6BA5-4308-9349-C3649589CAFC}" dt="2023-11-24T03:38:07.586" v="889" actId="478"/>
          <ac:spMkLst>
            <pc:docMk/>
            <pc:sldMk cId="4140156619" sldId="258"/>
            <ac:spMk id="42" creationId="{F93405F1-58C0-276F-2180-D63B1DD518E0}"/>
          </ac:spMkLst>
        </pc:spChg>
        <pc:spChg chg="del mod">
          <ac:chgData name="鹿島　千咲" userId="8571b643-8bc2-44c9-ae4c-66fd06e9f64c" providerId="ADAL" clId="{6B77AEFD-6BA5-4308-9349-C3649589CAFC}" dt="2023-11-24T03:30:30.088" v="289" actId="21"/>
          <ac:spMkLst>
            <pc:docMk/>
            <pc:sldMk cId="4140156619" sldId="258"/>
            <ac:spMk id="43" creationId="{CFB01E4F-EDC1-9B41-E366-7E2218D29293}"/>
          </ac:spMkLst>
        </pc:spChg>
        <pc:spChg chg="del mod">
          <ac:chgData name="鹿島　千咲" userId="8571b643-8bc2-44c9-ae4c-66fd06e9f64c" providerId="ADAL" clId="{6B77AEFD-6BA5-4308-9349-C3649589CAFC}" dt="2023-11-24T03:30:30.088" v="289" actId="21"/>
          <ac:spMkLst>
            <pc:docMk/>
            <pc:sldMk cId="4140156619" sldId="258"/>
            <ac:spMk id="44" creationId="{80180AA3-344A-D40E-F51D-B12EA1AF2A08}"/>
          </ac:spMkLst>
        </pc:spChg>
        <pc:spChg chg="add mod">
          <ac:chgData name="鹿島　千咲" userId="8571b643-8bc2-44c9-ae4c-66fd06e9f64c" providerId="ADAL" clId="{6B77AEFD-6BA5-4308-9349-C3649589CAFC}" dt="2023-11-24T03:39:30.789" v="921" actId="14100"/>
          <ac:spMkLst>
            <pc:docMk/>
            <pc:sldMk cId="4140156619" sldId="258"/>
            <ac:spMk id="47" creationId="{9BB308DA-97A6-28D0-9A2E-52EF7065D8C2}"/>
          </ac:spMkLst>
        </pc:spChg>
        <pc:spChg chg="add mod">
          <ac:chgData name="鹿島　千咲" userId="8571b643-8bc2-44c9-ae4c-66fd06e9f64c" providerId="ADAL" clId="{6B77AEFD-6BA5-4308-9349-C3649589CAFC}" dt="2023-11-24T03:37:38.711" v="886" actId="20577"/>
          <ac:spMkLst>
            <pc:docMk/>
            <pc:sldMk cId="4140156619" sldId="258"/>
            <ac:spMk id="48" creationId="{020EF610-69BE-D4D1-F442-49B057EA7CD9}"/>
          </ac:spMkLst>
        </pc:spChg>
        <pc:spChg chg="add mod">
          <ac:chgData name="鹿島　千咲" userId="8571b643-8bc2-44c9-ae4c-66fd06e9f64c" providerId="ADAL" clId="{6B77AEFD-6BA5-4308-9349-C3649589CAFC}" dt="2023-11-24T03:36:54.932" v="773" actId="1076"/>
          <ac:spMkLst>
            <pc:docMk/>
            <pc:sldMk cId="4140156619" sldId="258"/>
            <ac:spMk id="49" creationId="{25FD0427-EE1F-C4C6-5A28-8AED28D07AC7}"/>
          </ac:spMkLst>
        </pc:spChg>
        <pc:spChg chg="add mod">
          <ac:chgData name="鹿島　千咲" userId="8571b643-8bc2-44c9-ae4c-66fd06e9f64c" providerId="ADAL" clId="{6B77AEFD-6BA5-4308-9349-C3649589CAFC}" dt="2023-11-24T03:39:24.617" v="920" actId="14100"/>
          <ac:spMkLst>
            <pc:docMk/>
            <pc:sldMk cId="4140156619" sldId="258"/>
            <ac:spMk id="51" creationId="{9C3804DD-51CF-2FD0-8E01-91C64772E048}"/>
          </ac:spMkLst>
        </pc:spChg>
        <pc:spChg chg="add mod">
          <ac:chgData name="鹿島　千咲" userId="8571b643-8bc2-44c9-ae4c-66fd06e9f64c" providerId="ADAL" clId="{6B77AEFD-6BA5-4308-9349-C3649589CAFC}" dt="2023-11-24T04:49:27.180" v="993" actId="14100"/>
          <ac:spMkLst>
            <pc:docMk/>
            <pc:sldMk cId="4140156619" sldId="258"/>
            <ac:spMk id="52" creationId="{D838BBE9-716C-A734-1204-F9DC75BCFD99}"/>
          </ac:spMkLst>
        </pc:spChg>
        <pc:spChg chg="add mod">
          <ac:chgData name="鹿島　千咲" userId="8571b643-8bc2-44c9-ae4c-66fd06e9f64c" providerId="ADAL" clId="{6B77AEFD-6BA5-4308-9349-C3649589CAFC}" dt="2023-11-24T03:40:34.837" v="955" actId="20577"/>
          <ac:spMkLst>
            <pc:docMk/>
            <pc:sldMk cId="4140156619" sldId="258"/>
            <ac:spMk id="53" creationId="{AF9505F8-4E43-765A-8ED8-1ED2EB7B6F0D}"/>
          </ac:spMkLst>
        </pc:spChg>
        <pc:picChg chg="del">
          <ac:chgData name="鹿島　千咲" userId="8571b643-8bc2-44c9-ae4c-66fd06e9f64c" providerId="ADAL" clId="{6B77AEFD-6BA5-4308-9349-C3649589CAFC}" dt="2023-11-24T03:30:30.088" v="289" actId="21"/>
          <ac:picMkLst>
            <pc:docMk/>
            <pc:sldMk cId="4140156619" sldId="258"/>
            <ac:picMk id="16" creationId="{CCB4BCC6-73CA-4033-9B2C-43B7F00A8865}"/>
          </ac:picMkLst>
        </pc:picChg>
        <pc:picChg chg="add mod">
          <ac:chgData name="鹿島　千咲" userId="8571b643-8bc2-44c9-ae4c-66fd06e9f64c" providerId="ADAL" clId="{6B77AEFD-6BA5-4308-9349-C3649589CAFC}" dt="2023-11-24T03:35:04.623" v="698" actId="208"/>
          <ac:picMkLst>
            <pc:docMk/>
            <pc:sldMk cId="4140156619" sldId="258"/>
            <ac:picMk id="19" creationId="{6C3D2343-5492-C943-54F0-DFD88319797E}"/>
          </ac:picMkLst>
        </pc:picChg>
        <pc:picChg chg="add mod">
          <ac:chgData name="鹿島　千咲" userId="8571b643-8bc2-44c9-ae4c-66fd06e9f64c" providerId="ADAL" clId="{6B77AEFD-6BA5-4308-9349-C3649589CAFC}" dt="2023-11-24T03:35:04.623" v="698" actId="208"/>
          <ac:picMkLst>
            <pc:docMk/>
            <pc:sldMk cId="4140156619" sldId="258"/>
            <ac:picMk id="29" creationId="{A3C47053-83C6-EA15-87DE-0D6593BB0D74}"/>
          </ac:picMkLst>
        </pc:picChg>
        <pc:picChg chg="add mod">
          <ac:chgData name="鹿島　千咲" userId="8571b643-8bc2-44c9-ae4c-66fd06e9f64c" providerId="ADAL" clId="{6B77AEFD-6BA5-4308-9349-C3649589CAFC}" dt="2023-11-24T03:35:04.623" v="698" actId="208"/>
          <ac:picMkLst>
            <pc:docMk/>
            <pc:sldMk cId="4140156619" sldId="258"/>
            <ac:picMk id="45" creationId="{973A9EA7-1F8E-5F49-26C0-657F9F040B32}"/>
          </ac:picMkLst>
        </pc:picChg>
        <pc:picChg chg="mod ord">
          <ac:chgData name="鹿島　千咲" userId="8571b643-8bc2-44c9-ae4c-66fd06e9f64c" providerId="ADAL" clId="{6B77AEFD-6BA5-4308-9349-C3649589CAFC}" dt="2023-11-24T03:37:04.808" v="778" actId="1076"/>
          <ac:picMkLst>
            <pc:docMk/>
            <pc:sldMk cId="4140156619" sldId="258"/>
            <ac:picMk id="46" creationId="{BAF59791-D5C1-5FA7-6E23-2BCDD11A3EC0}"/>
          </ac:picMkLst>
        </pc:picChg>
        <pc:picChg chg="add del mod">
          <ac:chgData name="鹿島　千咲" userId="8571b643-8bc2-44c9-ae4c-66fd06e9f64c" providerId="ADAL" clId="{6B77AEFD-6BA5-4308-9349-C3649589CAFC}" dt="2023-11-24T03:36:56.130" v="774" actId="478"/>
          <ac:picMkLst>
            <pc:docMk/>
            <pc:sldMk cId="4140156619" sldId="258"/>
            <ac:picMk id="50" creationId="{B35D546D-76C1-635D-1A1A-7411B9674BA5}"/>
          </ac:picMkLst>
        </pc:picChg>
        <pc:picChg chg="add mod">
          <ac:chgData name="鹿島　千咲" userId="8571b643-8bc2-44c9-ae4c-66fd06e9f64c" providerId="ADAL" clId="{6B77AEFD-6BA5-4308-9349-C3649589CAFC}" dt="2023-11-24T03:42:00.167" v="959" actId="1076"/>
          <ac:picMkLst>
            <pc:docMk/>
            <pc:sldMk cId="4140156619" sldId="258"/>
            <ac:picMk id="54" creationId="{12D99967-3F62-A3F6-6247-530654711FB3}"/>
          </ac:picMkLst>
        </pc:picChg>
      </pc:sldChg>
    </pc:docChg>
  </pc:docChgLst>
  <pc:docChgLst>
    <pc:chgData name="鹿島　千咲" userId="8571b643-8bc2-44c9-ae4c-66fd06e9f64c" providerId="ADAL" clId="{720D2D11-5F07-463F-AD94-7F70C5E3F6E7}"/>
    <pc:docChg chg="undo custSel modSld">
      <pc:chgData name="鹿島　千咲" userId="8571b643-8bc2-44c9-ae4c-66fd06e9f64c" providerId="ADAL" clId="{720D2D11-5F07-463F-AD94-7F70C5E3F6E7}" dt="2023-10-31T05:47:46.253" v="2408" actId="1076"/>
      <pc:docMkLst>
        <pc:docMk/>
      </pc:docMkLst>
      <pc:sldChg chg="addSp delSp modSp mod">
        <pc:chgData name="鹿島　千咲" userId="8571b643-8bc2-44c9-ae4c-66fd06e9f64c" providerId="ADAL" clId="{720D2D11-5F07-463F-AD94-7F70C5E3F6E7}" dt="2023-10-31T05:47:46.253" v="2408" actId="1076"/>
        <pc:sldMkLst>
          <pc:docMk/>
          <pc:sldMk cId="288337664" sldId="256"/>
        </pc:sldMkLst>
        <pc:spChg chg="mod">
          <ac:chgData name="鹿島　千咲" userId="8571b643-8bc2-44c9-ae4c-66fd06e9f64c" providerId="ADAL" clId="{720D2D11-5F07-463F-AD94-7F70C5E3F6E7}" dt="2023-10-31T03:42:58.680" v="29" actId="20577"/>
          <ac:spMkLst>
            <pc:docMk/>
            <pc:sldMk cId="288337664" sldId="256"/>
            <ac:spMk id="3" creationId="{67E6577A-8F4D-BD52-73B7-EE4EC4CE110F}"/>
          </ac:spMkLst>
        </pc:spChg>
        <pc:spChg chg="mod">
          <ac:chgData name="鹿島　千咲" userId="8571b643-8bc2-44c9-ae4c-66fd06e9f64c" providerId="ADAL" clId="{720D2D11-5F07-463F-AD94-7F70C5E3F6E7}" dt="2023-10-31T03:47:36.043" v="118" actId="1076"/>
          <ac:spMkLst>
            <pc:docMk/>
            <pc:sldMk cId="288337664" sldId="256"/>
            <ac:spMk id="13" creationId="{DD69C2B3-012A-261E-ABA4-778F9C0DE40C}"/>
          </ac:spMkLst>
        </pc:spChg>
        <pc:spChg chg="mod">
          <ac:chgData name="鹿島　千咲" userId="8571b643-8bc2-44c9-ae4c-66fd06e9f64c" providerId="ADAL" clId="{720D2D11-5F07-463F-AD94-7F70C5E3F6E7}" dt="2023-10-31T03:42:50.839" v="4" actId="20577"/>
          <ac:spMkLst>
            <pc:docMk/>
            <pc:sldMk cId="288337664" sldId="256"/>
            <ac:spMk id="24" creationId="{318BD343-6BF4-1BC5-F604-A0F71ED68B21}"/>
          </ac:spMkLst>
        </pc:spChg>
        <pc:spChg chg="mod">
          <ac:chgData name="鹿島　千咲" userId="8571b643-8bc2-44c9-ae4c-66fd06e9f64c" providerId="ADAL" clId="{720D2D11-5F07-463F-AD94-7F70C5E3F6E7}" dt="2023-10-31T03:59:31.593" v="1002" actId="20577"/>
          <ac:spMkLst>
            <pc:docMk/>
            <pc:sldMk cId="288337664" sldId="256"/>
            <ac:spMk id="26" creationId="{83299045-954A-73BF-4B90-8FA591DE0C87}"/>
          </ac:spMkLst>
        </pc:spChg>
        <pc:spChg chg="mod">
          <ac:chgData name="鹿島　千咲" userId="8571b643-8bc2-44c9-ae4c-66fd06e9f64c" providerId="ADAL" clId="{720D2D11-5F07-463F-AD94-7F70C5E3F6E7}" dt="2023-10-31T04:56:08.308" v="1485" actId="20577"/>
          <ac:spMkLst>
            <pc:docMk/>
            <pc:sldMk cId="288337664" sldId="256"/>
            <ac:spMk id="27" creationId="{54005C51-658F-DD15-3214-FF750B819F29}"/>
          </ac:spMkLst>
        </pc:spChg>
        <pc:spChg chg="mod">
          <ac:chgData name="鹿島　千咲" userId="8571b643-8bc2-44c9-ae4c-66fd06e9f64c" providerId="ADAL" clId="{720D2D11-5F07-463F-AD94-7F70C5E3F6E7}" dt="2023-10-31T03:51:05.222" v="190" actId="1076"/>
          <ac:spMkLst>
            <pc:docMk/>
            <pc:sldMk cId="288337664" sldId="256"/>
            <ac:spMk id="29" creationId="{0C853B2D-280D-B0F9-0180-2316271207BA}"/>
          </ac:spMkLst>
        </pc:spChg>
        <pc:spChg chg="mod">
          <ac:chgData name="鹿島　千咲" userId="8571b643-8bc2-44c9-ae4c-66fd06e9f64c" providerId="ADAL" clId="{720D2D11-5F07-463F-AD94-7F70C5E3F6E7}" dt="2023-10-31T05:19:10.361" v="2402" actId="20577"/>
          <ac:spMkLst>
            <pc:docMk/>
            <pc:sldMk cId="288337664" sldId="256"/>
            <ac:spMk id="30" creationId="{CB0F8860-35D1-C327-A75D-120CEDDE248E}"/>
          </ac:spMkLst>
        </pc:spChg>
        <pc:spChg chg="mod">
          <ac:chgData name="鹿島　千咲" userId="8571b643-8bc2-44c9-ae4c-66fd06e9f64c" providerId="ADAL" clId="{720D2D11-5F07-463F-AD94-7F70C5E3F6E7}" dt="2023-10-31T05:18:47.639" v="2386" actId="20577"/>
          <ac:spMkLst>
            <pc:docMk/>
            <pc:sldMk cId="288337664" sldId="256"/>
            <ac:spMk id="32" creationId="{28C1462B-FA12-956C-3FE0-0F094407EB89}"/>
          </ac:spMkLst>
        </pc:spChg>
        <pc:spChg chg="mod">
          <ac:chgData name="鹿島　千咲" userId="8571b643-8bc2-44c9-ae4c-66fd06e9f64c" providerId="ADAL" clId="{720D2D11-5F07-463F-AD94-7F70C5E3F6E7}" dt="2023-10-31T04:52:38.959" v="1095"/>
          <ac:spMkLst>
            <pc:docMk/>
            <pc:sldMk cId="288337664" sldId="256"/>
            <ac:spMk id="35" creationId="{296D4062-1BA6-D6C7-75E7-129F5F510279}"/>
          </ac:spMkLst>
        </pc:spChg>
        <pc:spChg chg="add mod">
          <ac:chgData name="鹿島　千咲" userId="8571b643-8bc2-44c9-ae4c-66fd06e9f64c" providerId="ADAL" clId="{720D2D11-5F07-463F-AD94-7F70C5E3F6E7}" dt="2023-10-31T05:19:27.381" v="2404" actId="20577"/>
          <ac:spMkLst>
            <pc:docMk/>
            <pc:sldMk cId="288337664" sldId="256"/>
            <ac:spMk id="37" creationId="{2A61CAA1-62F7-B542-CFF0-1D4A2F50A6A7}"/>
          </ac:spMkLst>
        </pc:spChg>
        <pc:spChg chg="mod">
          <ac:chgData name="鹿島　千咲" userId="8571b643-8bc2-44c9-ae4c-66fd06e9f64c" providerId="ADAL" clId="{720D2D11-5F07-463F-AD94-7F70C5E3F6E7}" dt="2023-10-31T03:51:47.852" v="199" actId="1076"/>
          <ac:spMkLst>
            <pc:docMk/>
            <pc:sldMk cId="288337664" sldId="256"/>
            <ac:spMk id="51" creationId="{12D16BE2-AA82-FC0F-CCDC-F08A4F31F7A4}"/>
          </ac:spMkLst>
        </pc:spChg>
        <pc:spChg chg="mod">
          <ac:chgData name="鹿島　千咲" userId="8571b643-8bc2-44c9-ae4c-66fd06e9f64c" providerId="ADAL" clId="{720D2D11-5F07-463F-AD94-7F70C5E3F6E7}" dt="2023-10-31T03:46:45.504" v="106" actId="208"/>
          <ac:spMkLst>
            <pc:docMk/>
            <pc:sldMk cId="288337664" sldId="256"/>
            <ac:spMk id="52" creationId="{FDE3A0E2-1278-2E98-DFFC-2DCE025E421A}"/>
          </ac:spMkLst>
        </pc:spChg>
        <pc:spChg chg="del">
          <ac:chgData name="鹿島　千咲" userId="8571b643-8bc2-44c9-ae4c-66fd06e9f64c" providerId="ADAL" clId="{720D2D11-5F07-463F-AD94-7F70C5E3F6E7}" dt="2023-10-31T03:45:46.371" v="92" actId="478"/>
          <ac:spMkLst>
            <pc:docMk/>
            <pc:sldMk cId="288337664" sldId="256"/>
            <ac:spMk id="53" creationId="{593C5907-9DE0-6562-8907-7682CA5B239B}"/>
          </ac:spMkLst>
        </pc:spChg>
        <pc:spChg chg="mod">
          <ac:chgData name="鹿島　千咲" userId="8571b643-8bc2-44c9-ae4c-66fd06e9f64c" providerId="ADAL" clId="{720D2D11-5F07-463F-AD94-7F70C5E3F6E7}" dt="2023-10-31T05:01:55.561" v="1815" actId="20577"/>
          <ac:spMkLst>
            <pc:docMk/>
            <pc:sldMk cId="288337664" sldId="256"/>
            <ac:spMk id="1043" creationId="{0FA7FD10-BD1F-1E64-3946-8525200BA05E}"/>
          </ac:spMkLst>
        </pc:spChg>
        <pc:spChg chg="mod">
          <ac:chgData name="鹿島　千咲" userId="8571b643-8bc2-44c9-ae4c-66fd06e9f64c" providerId="ADAL" clId="{720D2D11-5F07-463F-AD94-7F70C5E3F6E7}" dt="2023-10-31T05:19:36.066" v="2405" actId="1076"/>
          <ac:spMkLst>
            <pc:docMk/>
            <pc:sldMk cId="288337664" sldId="256"/>
            <ac:spMk id="1045" creationId="{ABB9BC68-0F5F-9297-35BB-A4BD3A838E31}"/>
          </ac:spMkLst>
        </pc:spChg>
        <pc:spChg chg="del mod">
          <ac:chgData name="鹿島　千咲" userId="8571b643-8bc2-44c9-ae4c-66fd06e9f64c" providerId="ADAL" clId="{720D2D11-5F07-463F-AD94-7F70C5E3F6E7}" dt="2023-10-31T03:45:44.734" v="91" actId="478"/>
          <ac:spMkLst>
            <pc:docMk/>
            <pc:sldMk cId="288337664" sldId="256"/>
            <ac:spMk id="1046" creationId="{E64B7B00-C925-FFC5-859E-4BD1738DD202}"/>
          </ac:spMkLst>
        </pc:spChg>
        <pc:spChg chg="del">
          <ac:chgData name="鹿島　千咲" userId="8571b643-8bc2-44c9-ae4c-66fd06e9f64c" providerId="ADAL" clId="{720D2D11-5F07-463F-AD94-7F70C5E3F6E7}" dt="2023-10-31T03:45:47.501" v="93" actId="478"/>
          <ac:spMkLst>
            <pc:docMk/>
            <pc:sldMk cId="288337664" sldId="256"/>
            <ac:spMk id="1047" creationId="{9D64EC14-E759-3372-91C5-32466B72DA0B}"/>
          </ac:spMkLst>
        </pc:spChg>
        <pc:spChg chg="del">
          <ac:chgData name="鹿島　千咲" userId="8571b643-8bc2-44c9-ae4c-66fd06e9f64c" providerId="ADAL" clId="{720D2D11-5F07-463F-AD94-7F70C5E3F6E7}" dt="2023-10-31T04:55:54.604" v="1481" actId="478"/>
          <ac:spMkLst>
            <pc:docMk/>
            <pc:sldMk cId="288337664" sldId="256"/>
            <ac:spMk id="1048" creationId="{2CB3EED3-C8DA-9345-E8E3-C7D24A74422E}"/>
          </ac:spMkLst>
        </pc:spChg>
        <pc:spChg chg="add del mod">
          <ac:chgData name="鹿島　千咲" userId="8571b643-8bc2-44c9-ae4c-66fd06e9f64c" providerId="ADAL" clId="{720D2D11-5F07-463F-AD94-7F70C5E3F6E7}" dt="2023-10-31T04:56:45.097" v="1529" actId="20577"/>
          <ac:spMkLst>
            <pc:docMk/>
            <pc:sldMk cId="288337664" sldId="256"/>
            <ac:spMk id="1049" creationId="{151D2D40-03AE-AAE6-3374-1EB6F041C692}"/>
          </ac:spMkLst>
        </pc:spChg>
        <pc:spChg chg="del">
          <ac:chgData name="鹿島　千咲" userId="8571b643-8bc2-44c9-ae4c-66fd06e9f64c" providerId="ADAL" clId="{720D2D11-5F07-463F-AD94-7F70C5E3F6E7}" dt="2023-10-31T03:44:58.177" v="86" actId="478"/>
          <ac:spMkLst>
            <pc:docMk/>
            <pc:sldMk cId="288337664" sldId="256"/>
            <ac:spMk id="1051" creationId="{65D5EF52-17F9-1FB9-2ED1-420A42CF87A5}"/>
          </ac:spMkLst>
        </pc:spChg>
        <pc:grpChg chg="del">
          <ac:chgData name="鹿島　千咲" userId="8571b643-8bc2-44c9-ae4c-66fd06e9f64c" providerId="ADAL" clId="{720D2D11-5F07-463F-AD94-7F70C5E3F6E7}" dt="2023-10-31T03:43:04.070" v="30" actId="478"/>
          <ac:grpSpMkLst>
            <pc:docMk/>
            <pc:sldMk cId="288337664" sldId="256"/>
            <ac:grpSpMk id="19" creationId="{7E9F0472-D83D-DF45-0A66-101D399D4DF7}"/>
          </ac:grpSpMkLst>
        </pc:grpChg>
        <pc:grpChg chg="add mod">
          <ac:chgData name="鹿島　千咲" userId="8571b643-8bc2-44c9-ae4c-66fd06e9f64c" providerId="ADAL" clId="{720D2D11-5F07-463F-AD94-7F70C5E3F6E7}" dt="2023-10-31T05:47:42.132" v="2407" actId="1076"/>
          <ac:grpSpMkLst>
            <pc:docMk/>
            <pc:sldMk cId="288337664" sldId="256"/>
            <ac:grpSpMk id="34" creationId="{777CF1F8-7C1E-0068-030D-FB4456F21BEF}"/>
          </ac:grpSpMkLst>
        </pc:grpChg>
        <pc:picChg chg="add mod">
          <ac:chgData name="鹿島　千咲" userId="8571b643-8bc2-44c9-ae4c-66fd06e9f64c" providerId="ADAL" clId="{720D2D11-5F07-463F-AD94-7F70C5E3F6E7}" dt="2023-10-31T03:43:33.545" v="36" actId="1076"/>
          <ac:picMkLst>
            <pc:docMk/>
            <pc:sldMk cId="288337664" sldId="256"/>
            <ac:picMk id="2" creationId="{58188B32-4EE8-97E8-000E-4AC92C0DE317}"/>
          </ac:picMkLst>
        </pc:picChg>
        <pc:picChg chg="mod">
          <ac:chgData name="鹿島　千咲" userId="8571b643-8bc2-44c9-ae4c-66fd06e9f64c" providerId="ADAL" clId="{720D2D11-5F07-463F-AD94-7F70C5E3F6E7}" dt="2023-10-31T05:19:48.415" v="2406" actId="1076"/>
          <ac:picMkLst>
            <pc:docMk/>
            <pc:sldMk cId="288337664" sldId="256"/>
            <ac:picMk id="4" creationId="{D08A21C6-0529-9622-25A5-4CAB093E3DE8}"/>
          </ac:picMkLst>
        </pc:picChg>
        <pc:picChg chg="mod">
          <ac:chgData name="鹿島　千咲" userId="8571b643-8bc2-44c9-ae4c-66fd06e9f64c" providerId="ADAL" clId="{720D2D11-5F07-463F-AD94-7F70C5E3F6E7}" dt="2023-10-31T03:45:48.923" v="94" actId="1076"/>
          <ac:picMkLst>
            <pc:docMk/>
            <pc:sldMk cId="288337664" sldId="256"/>
            <ac:picMk id="6" creationId="{1C47ADE0-1379-4F8E-8999-63C67A645189}"/>
          </ac:picMkLst>
        </pc:picChg>
        <pc:picChg chg="add mod">
          <ac:chgData name="鹿島　千咲" userId="8571b643-8bc2-44c9-ae4c-66fd06e9f64c" providerId="ADAL" clId="{720D2D11-5F07-463F-AD94-7F70C5E3F6E7}" dt="2023-10-31T03:43:54.516" v="38" actId="1076"/>
          <ac:picMkLst>
            <pc:docMk/>
            <pc:sldMk cId="288337664" sldId="256"/>
            <ac:picMk id="7" creationId="{718A916C-B83B-E1DF-EA50-D495ED2FDE12}"/>
          </ac:picMkLst>
        </pc:picChg>
        <pc:picChg chg="del">
          <ac:chgData name="鹿島　千咲" userId="8571b643-8bc2-44c9-ae4c-66fd06e9f64c" providerId="ADAL" clId="{720D2D11-5F07-463F-AD94-7F70C5E3F6E7}" dt="2023-10-31T03:44:44.649" v="80" actId="478"/>
          <ac:picMkLst>
            <pc:docMk/>
            <pc:sldMk cId="288337664" sldId="256"/>
            <ac:picMk id="8" creationId="{000FA1F1-1549-8394-C48A-409FAD1E0869}"/>
          </ac:picMkLst>
        </pc:picChg>
        <pc:picChg chg="add mod">
          <ac:chgData name="鹿島　千咲" userId="8571b643-8bc2-44c9-ae4c-66fd06e9f64c" providerId="ADAL" clId="{720D2D11-5F07-463F-AD94-7F70C5E3F6E7}" dt="2023-10-31T03:44:14.381" v="41" actId="732"/>
          <ac:picMkLst>
            <pc:docMk/>
            <pc:sldMk cId="288337664" sldId="256"/>
            <ac:picMk id="10" creationId="{E10BE5F0-A6D8-51EE-B9B3-FC6CD8200D09}"/>
          </ac:picMkLst>
        </pc:picChg>
        <pc:picChg chg="add mod">
          <ac:chgData name="鹿島　千咲" userId="8571b643-8bc2-44c9-ae4c-66fd06e9f64c" providerId="ADAL" clId="{720D2D11-5F07-463F-AD94-7F70C5E3F6E7}" dt="2023-10-31T03:47:41.577" v="120" actId="1076"/>
          <ac:picMkLst>
            <pc:docMk/>
            <pc:sldMk cId="288337664" sldId="256"/>
            <ac:picMk id="12" creationId="{374FA501-6EFE-FD18-F514-9FA927FDF776}"/>
          </ac:picMkLst>
        </pc:picChg>
        <pc:picChg chg="add mod">
          <ac:chgData name="鹿島　千咲" userId="8571b643-8bc2-44c9-ae4c-66fd06e9f64c" providerId="ADAL" clId="{720D2D11-5F07-463F-AD94-7F70C5E3F6E7}" dt="2023-10-31T03:48:07.913" v="164" actId="1076"/>
          <ac:picMkLst>
            <pc:docMk/>
            <pc:sldMk cId="288337664" sldId="256"/>
            <ac:picMk id="15" creationId="{29329B7D-CDD9-5963-F533-82C7D80CC75E}"/>
          </ac:picMkLst>
        </pc:picChg>
        <pc:picChg chg="mod">
          <ac:chgData name="鹿島　千咲" userId="8571b643-8bc2-44c9-ae4c-66fd06e9f64c" providerId="ADAL" clId="{720D2D11-5F07-463F-AD94-7F70C5E3F6E7}" dt="2023-10-31T03:47:44.058" v="121" actId="1076"/>
          <ac:picMkLst>
            <pc:docMk/>
            <pc:sldMk cId="288337664" sldId="256"/>
            <ac:picMk id="16" creationId="{CCB4BCC6-73CA-4033-9B2C-43B7F00A8865}"/>
          </ac:picMkLst>
        </pc:picChg>
        <pc:picChg chg="mod">
          <ac:chgData name="鹿島　千咲" userId="8571b643-8bc2-44c9-ae4c-66fd06e9f64c" providerId="ADAL" clId="{720D2D11-5F07-463F-AD94-7F70C5E3F6E7}" dt="2023-10-31T03:51:56.494" v="202" actId="1076"/>
          <ac:picMkLst>
            <pc:docMk/>
            <pc:sldMk cId="288337664" sldId="256"/>
            <ac:picMk id="17" creationId="{61AB5CBD-3668-46AE-8557-FA64D19453A2}"/>
          </ac:picMkLst>
        </pc:picChg>
        <pc:picChg chg="mod">
          <ac:chgData name="鹿島　千咲" userId="8571b643-8bc2-44c9-ae4c-66fd06e9f64c" providerId="ADAL" clId="{720D2D11-5F07-463F-AD94-7F70C5E3F6E7}" dt="2023-10-31T05:02:20.110" v="1831" actId="1076"/>
          <ac:picMkLst>
            <pc:docMk/>
            <pc:sldMk cId="288337664" sldId="256"/>
            <ac:picMk id="18" creationId="{90F06DE9-7346-4087-AA3E-14560EAC8F54}"/>
          </ac:picMkLst>
        </pc:picChg>
        <pc:picChg chg="mod">
          <ac:chgData name="鹿島　千咲" userId="8571b643-8bc2-44c9-ae4c-66fd06e9f64c" providerId="ADAL" clId="{720D2D11-5F07-463F-AD94-7F70C5E3F6E7}" dt="2023-10-31T03:46:58.880" v="108" actId="1076"/>
          <ac:picMkLst>
            <pc:docMk/>
            <pc:sldMk cId="288337664" sldId="256"/>
            <ac:picMk id="20" creationId="{426809EC-4180-4629-A7E2-B3BD7126B060}"/>
          </ac:picMkLst>
        </pc:picChg>
        <pc:picChg chg="add mod modCrop">
          <ac:chgData name="鹿島　千咲" userId="8571b643-8bc2-44c9-ae4c-66fd06e9f64c" providerId="ADAL" clId="{720D2D11-5F07-463F-AD94-7F70C5E3F6E7}" dt="2023-10-31T03:57:51.275" v="904" actId="1076"/>
          <ac:picMkLst>
            <pc:docMk/>
            <pc:sldMk cId="288337664" sldId="256"/>
            <ac:picMk id="28" creationId="{BBAE5B6E-5125-1919-D608-FE11FA1C974B}"/>
          </ac:picMkLst>
        </pc:picChg>
        <pc:picChg chg="add mod">
          <ac:chgData name="鹿島　千咲" userId="8571b643-8bc2-44c9-ae4c-66fd06e9f64c" providerId="ADAL" clId="{720D2D11-5F07-463F-AD94-7F70C5E3F6E7}" dt="2023-10-31T04:52:07.091" v="1094" actId="1076"/>
          <ac:picMkLst>
            <pc:docMk/>
            <pc:sldMk cId="288337664" sldId="256"/>
            <ac:picMk id="31" creationId="{9CB23AC4-BEC2-E435-9944-7FF1479B0E44}"/>
          </ac:picMkLst>
        </pc:picChg>
        <pc:picChg chg="mod">
          <ac:chgData name="鹿島　千咲" userId="8571b643-8bc2-44c9-ae4c-66fd06e9f64c" providerId="ADAL" clId="{720D2D11-5F07-463F-AD94-7F70C5E3F6E7}" dt="2023-10-31T04:52:38.959" v="1095"/>
          <ac:picMkLst>
            <pc:docMk/>
            <pc:sldMk cId="288337664" sldId="256"/>
            <ac:picMk id="36" creationId="{ACFBE8D9-C9F9-7D40-F6B2-319187A8C60D}"/>
          </ac:picMkLst>
        </pc:picChg>
        <pc:picChg chg="add mod">
          <ac:chgData name="鹿島　千咲" userId="8571b643-8bc2-44c9-ae4c-66fd06e9f64c" providerId="ADAL" clId="{720D2D11-5F07-463F-AD94-7F70C5E3F6E7}" dt="2023-10-31T05:02:28.104" v="1833" actId="1076"/>
          <ac:picMkLst>
            <pc:docMk/>
            <pc:sldMk cId="288337664" sldId="256"/>
            <ac:picMk id="38" creationId="{0D8C67A9-379D-47BD-C98E-C145CBF174C8}"/>
          </ac:picMkLst>
        </pc:picChg>
        <pc:picChg chg="add mod">
          <ac:chgData name="鹿島　千咲" userId="8571b643-8bc2-44c9-ae4c-66fd06e9f64c" providerId="ADAL" clId="{720D2D11-5F07-463F-AD94-7F70C5E3F6E7}" dt="2023-10-31T03:47:31.136" v="117" actId="1076"/>
          <ac:picMkLst>
            <pc:docMk/>
            <pc:sldMk cId="288337664" sldId="256"/>
            <ac:picMk id="1030" creationId="{0565283F-6E50-DC70-55DF-C8C7421D7DA8}"/>
          </ac:picMkLst>
        </pc:picChg>
        <pc:picChg chg="add mod">
          <ac:chgData name="鹿島　千咲" userId="8571b643-8bc2-44c9-ae4c-66fd06e9f64c" providerId="ADAL" clId="{720D2D11-5F07-463F-AD94-7F70C5E3F6E7}" dt="2023-10-31T03:51:54.625" v="201" actId="1076"/>
          <ac:picMkLst>
            <pc:docMk/>
            <pc:sldMk cId="288337664" sldId="256"/>
            <ac:picMk id="1032" creationId="{AAC1B7E4-68D7-9BE8-0914-2A595A64B05D}"/>
          </ac:picMkLst>
        </pc:picChg>
        <pc:picChg chg="add mod">
          <ac:chgData name="鹿島　千咲" userId="8571b643-8bc2-44c9-ae4c-66fd06e9f64c" providerId="ADAL" clId="{720D2D11-5F07-463F-AD94-7F70C5E3F6E7}" dt="2023-10-31T05:00:56.435" v="1690" actId="1076"/>
          <ac:picMkLst>
            <pc:docMk/>
            <pc:sldMk cId="288337664" sldId="256"/>
            <ac:picMk id="1034" creationId="{35A5CCB6-1D44-6D21-70FC-658E3A22E5C7}"/>
          </ac:picMkLst>
        </pc:picChg>
        <pc:picChg chg="del">
          <ac:chgData name="鹿島　千咲" userId="8571b643-8bc2-44c9-ae4c-66fd06e9f64c" providerId="ADAL" clId="{720D2D11-5F07-463F-AD94-7F70C5E3F6E7}" dt="2023-10-31T03:43:05.655" v="31" actId="478"/>
          <ac:picMkLst>
            <pc:docMk/>
            <pc:sldMk cId="288337664" sldId="256"/>
            <ac:picMk id="1052" creationId="{D46CD35C-FAE2-D7D0-C039-7392FB07EAB5}"/>
          </ac:picMkLst>
        </pc:picChg>
        <pc:picChg chg="del">
          <ac:chgData name="鹿島　千咲" userId="8571b643-8bc2-44c9-ae4c-66fd06e9f64c" providerId="ADAL" clId="{720D2D11-5F07-463F-AD94-7F70C5E3F6E7}" dt="2023-10-31T03:44:39.607" v="76" actId="478"/>
          <ac:picMkLst>
            <pc:docMk/>
            <pc:sldMk cId="288337664" sldId="256"/>
            <ac:picMk id="1054" creationId="{0FE006F1-8267-B677-79B8-DFD5C37AD059}"/>
          </ac:picMkLst>
        </pc:picChg>
        <pc:picChg chg="del">
          <ac:chgData name="鹿島　千咲" userId="8571b643-8bc2-44c9-ae4c-66fd06e9f64c" providerId="ADAL" clId="{720D2D11-5F07-463F-AD94-7F70C5E3F6E7}" dt="2023-10-31T03:44:49.069" v="84" actId="478"/>
          <ac:picMkLst>
            <pc:docMk/>
            <pc:sldMk cId="288337664" sldId="256"/>
            <ac:picMk id="1055" creationId="{9783727D-C145-B33D-FFBB-0F240D89A731}"/>
          </ac:picMkLst>
        </pc:picChg>
        <pc:picChg chg="del">
          <ac:chgData name="鹿島　千咲" userId="8571b643-8bc2-44c9-ae4c-66fd06e9f64c" providerId="ADAL" clId="{720D2D11-5F07-463F-AD94-7F70C5E3F6E7}" dt="2023-10-31T03:44:41.633" v="77" actId="478"/>
          <ac:picMkLst>
            <pc:docMk/>
            <pc:sldMk cId="288337664" sldId="256"/>
            <ac:picMk id="1057" creationId="{F230BCE7-6547-B512-A60D-85E6B657DEB0}"/>
          </ac:picMkLst>
        </pc:picChg>
        <pc:picChg chg="del">
          <ac:chgData name="鹿島　千咲" userId="8571b643-8bc2-44c9-ae4c-66fd06e9f64c" providerId="ADAL" clId="{720D2D11-5F07-463F-AD94-7F70C5E3F6E7}" dt="2023-10-31T03:44:48.231" v="83" actId="478"/>
          <ac:picMkLst>
            <pc:docMk/>
            <pc:sldMk cId="288337664" sldId="256"/>
            <ac:picMk id="1058" creationId="{9CE9C898-EC5E-CF1D-B41C-D1D1671AA1DB}"/>
          </ac:picMkLst>
        </pc:picChg>
        <pc:picChg chg="del">
          <ac:chgData name="鹿島　千咲" userId="8571b643-8bc2-44c9-ae4c-66fd06e9f64c" providerId="ADAL" clId="{720D2D11-5F07-463F-AD94-7F70C5E3F6E7}" dt="2023-10-31T05:00:30.110" v="1687" actId="478"/>
          <ac:picMkLst>
            <pc:docMk/>
            <pc:sldMk cId="288337664" sldId="256"/>
            <ac:picMk id="1061" creationId="{BEADA55D-A07D-880C-E5BF-79473B308D46}"/>
          </ac:picMkLst>
        </pc:picChg>
        <pc:picChg chg="del">
          <ac:chgData name="鹿島　千咲" userId="8571b643-8bc2-44c9-ae4c-66fd06e9f64c" providerId="ADAL" clId="{720D2D11-5F07-463F-AD94-7F70C5E3F6E7}" dt="2023-10-31T03:44:49.669" v="85" actId="478"/>
          <ac:picMkLst>
            <pc:docMk/>
            <pc:sldMk cId="288337664" sldId="256"/>
            <ac:picMk id="1062" creationId="{4FE068E4-935C-B624-204F-12A27F8AD382}"/>
          </ac:picMkLst>
        </pc:picChg>
        <pc:picChg chg="mod">
          <ac:chgData name="鹿島　千咲" userId="8571b643-8bc2-44c9-ae4c-66fd06e9f64c" providerId="ADAL" clId="{720D2D11-5F07-463F-AD94-7F70C5E3F6E7}" dt="2023-10-31T05:47:46.253" v="2408" actId="1076"/>
          <ac:picMkLst>
            <pc:docMk/>
            <pc:sldMk cId="288337664" sldId="256"/>
            <ac:picMk id="1064" creationId="{EED17061-553E-0168-5CD6-69E70E5A54E3}"/>
          </ac:picMkLst>
        </pc:picChg>
        <pc:picChg chg="del">
          <ac:chgData name="鹿島　千咲" userId="8571b643-8bc2-44c9-ae4c-66fd06e9f64c" providerId="ADAL" clId="{720D2D11-5F07-463F-AD94-7F70C5E3F6E7}" dt="2023-10-31T03:44:43.608" v="79" actId="478"/>
          <ac:picMkLst>
            <pc:docMk/>
            <pc:sldMk cId="288337664" sldId="256"/>
            <ac:picMk id="1065" creationId="{7B1CE5E0-D568-9CE6-EF13-7A31D88A4893}"/>
          </ac:picMkLst>
        </pc:picChg>
        <pc:picChg chg="del">
          <ac:chgData name="鹿島　千咲" userId="8571b643-8bc2-44c9-ae4c-66fd06e9f64c" providerId="ADAL" clId="{720D2D11-5F07-463F-AD94-7F70C5E3F6E7}" dt="2023-10-31T03:44:42.935" v="78" actId="478"/>
          <ac:picMkLst>
            <pc:docMk/>
            <pc:sldMk cId="288337664" sldId="256"/>
            <ac:picMk id="1066" creationId="{80D0E70E-1379-E9A0-A61E-7FAEA6ACDF16}"/>
          </ac:picMkLst>
        </pc:picChg>
      </pc:sldChg>
    </pc:docChg>
  </pc:docChgLst>
  <pc:docChgLst>
    <pc:chgData name="河村　若奈" userId="21d419c5-e613-422d-b43c-d3b3bcc5a7b2" providerId="ADAL" clId="{299E9430-382C-4937-8D81-2E174D6D12ED}"/>
    <pc:docChg chg="modSld">
      <pc:chgData name="河村　若奈" userId="21d419c5-e613-422d-b43c-d3b3bcc5a7b2" providerId="ADAL" clId="{299E9430-382C-4937-8D81-2E174D6D12ED}" dt="2023-11-24T06:41:54.190" v="61" actId="1036"/>
      <pc:docMkLst>
        <pc:docMk/>
      </pc:docMkLst>
      <pc:sldChg chg="addSp modSp mod">
        <pc:chgData name="河村　若奈" userId="21d419c5-e613-422d-b43c-d3b3bcc5a7b2" providerId="ADAL" clId="{299E9430-382C-4937-8D81-2E174D6D12ED}" dt="2023-11-24T06:41:54.190" v="61" actId="1036"/>
        <pc:sldMkLst>
          <pc:docMk/>
          <pc:sldMk cId="2776914284" sldId="257"/>
        </pc:sldMkLst>
        <pc:spChg chg="mod">
          <ac:chgData name="河村　若奈" userId="21d419c5-e613-422d-b43c-d3b3bcc5a7b2" providerId="ADAL" clId="{299E9430-382C-4937-8D81-2E174D6D12ED}" dt="2023-11-24T06:41:51.093" v="55" actId="1036"/>
          <ac:spMkLst>
            <pc:docMk/>
            <pc:sldMk cId="2776914284" sldId="257"/>
            <ac:spMk id="17" creationId="{BF10B80C-DDFB-4BF2-1281-01844A95D2CA}"/>
          </ac:spMkLst>
        </pc:spChg>
        <pc:spChg chg="mod">
          <ac:chgData name="河村　若奈" userId="21d419c5-e613-422d-b43c-d3b3bcc5a7b2" providerId="ADAL" clId="{299E9430-382C-4937-8D81-2E174D6D12ED}" dt="2023-11-24T06:40:24.757" v="30" actId="1036"/>
          <ac:spMkLst>
            <pc:docMk/>
            <pc:sldMk cId="2776914284" sldId="257"/>
            <ac:spMk id="27" creationId="{54005C51-658F-DD15-3214-FF750B819F29}"/>
          </ac:spMkLst>
        </pc:spChg>
        <pc:spChg chg="mod">
          <ac:chgData name="河村　若奈" userId="21d419c5-e613-422d-b43c-d3b3bcc5a7b2" providerId="ADAL" clId="{299E9430-382C-4937-8D81-2E174D6D12ED}" dt="2023-11-24T06:41:24.462" v="48" actId="1036"/>
          <ac:spMkLst>
            <pc:docMk/>
            <pc:sldMk cId="2776914284" sldId="257"/>
            <ac:spMk id="44" creationId="{80180AA3-344A-D40E-F51D-B12EA1AF2A08}"/>
          </ac:spMkLst>
        </pc:spChg>
        <pc:picChg chg="add mod">
          <ac:chgData name="河村　若奈" userId="21d419c5-e613-422d-b43c-d3b3bcc5a7b2" providerId="ADAL" clId="{299E9430-382C-4937-8D81-2E174D6D12ED}" dt="2023-11-24T06:41:08.315" v="36" actId="1076"/>
          <ac:picMkLst>
            <pc:docMk/>
            <pc:sldMk cId="2776914284" sldId="257"/>
            <ac:picMk id="15" creationId="{FB7D65A8-9182-AD85-A362-43E14E703FD8}"/>
          </ac:picMkLst>
        </pc:picChg>
        <pc:picChg chg="mod">
          <ac:chgData name="河村　若奈" userId="21d419c5-e613-422d-b43c-d3b3bcc5a7b2" providerId="ADAL" clId="{299E9430-382C-4937-8D81-2E174D6D12ED}" dt="2023-11-24T06:41:31.322" v="49" actId="1076"/>
          <ac:picMkLst>
            <pc:docMk/>
            <pc:sldMk cId="2776914284" sldId="257"/>
            <ac:picMk id="16" creationId="{CCB4BCC6-73CA-4033-9B2C-43B7F00A8865}"/>
          </ac:picMkLst>
        </pc:picChg>
        <pc:picChg chg="mod">
          <ac:chgData name="河村　若奈" userId="21d419c5-e613-422d-b43c-d3b3bcc5a7b2" providerId="ADAL" clId="{299E9430-382C-4937-8D81-2E174D6D12ED}" dt="2023-11-24T06:41:54.190" v="61" actId="1036"/>
          <ac:picMkLst>
            <pc:docMk/>
            <pc:sldMk cId="2776914284" sldId="257"/>
            <ac:picMk id="30" creationId="{5D7E3A98-BC58-6AA5-08A3-028F7C3E2EAA}"/>
          </ac:picMkLst>
        </pc:picChg>
        <pc:picChg chg="add mod">
          <ac:chgData name="河村　若奈" userId="21d419c5-e613-422d-b43c-d3b3bcc5a7b2" providerId="ADAL" clId="{299E9430-382C-4937-8D81-2E174D6D12ED}" dt="2023-11-24T06:41:18.160" v="38" actId="1076"/>
          <ac:picMkLst>
            <pc:docMk/>
            <pc:sldMk cId="2776914284" sldId="257"/>
            <ac:picMk id="31" creationId="{A10CF4DB-0F24-E9BA-6E79-A8955E4E1460}"/>
          </ac:picMkLst>
        </pc:picChg>
        <pc:picChg chg="add mod">
          <ac:chgData name="河村　若奈" userId="21d419c5-e613-422d-b43c-d3b3bcc5a7b2" providerId="ADAL" clId="{299E9430-382C-4937-8D81-2E174D6D12ED}" dt="2023-11-24T06:41:41.021" v="51" actId="1076"/>
          <ac:picMkLst>
            <pc:docMk/>
            <pc:sldMk cId="2776914284" sldId="257"/>
            <ac:picMk id="32" creationId="{21704455-3C64-4E9F-EA25-433EDDCBEE19}"/>
          </ac:picMkLst>
        </pc:picChg>
      </pc:sldChg>
    </pc:docChg>
  </pc:docChgLst>
  <pc:docChgLst>
    <pc:chgData name="嵐　大基" userId="S::hiroki.arashi@visst.co.jp::34ac99bb-934f-4e19-a3b4-c8ed48f5aa84" providerId="AD" clId="Web-{05C48F0A-4FF7-5B84-D8AE-F2FD97BD8511}"/>
    <pc:docChg chg="modSld">
      <pc:chgData name="嵐　大基" userId="S::hiroki.arashi@visst.co.jp::34ac99bb-934f-4e19-a3b4-c8ed48f5aa84" providerId="AD" clId="Web-{05C48F0A-4FF7-5B84-D8AE-F2FD97BD8511}" dt="2024-02-01T06:29:30.695" v="2" actId="1076"/>
      <pc:docMkLst>
        <pc:docMk/>
      </pc:docMkLst>
      <pc:sldChg chg="modSp">
        <pc:chgData name="嵐　大基" userId="S::hiroki.arashi@visst.co.jp::34ac99bb-934f-4e19-a3b4-c8ed48f5aa84" providerId="AD" clId="Web-{05C48F0A-4FF7-5B84-D8AE-F2FD97BD8511}" dt="2024-02-01T06:29:30.695" v="2" actId="1076"/>
        <pc:sldMkLst>
          <pc:docMk/>
          <pc:sldMk cId="2776914284" sldId="257"/>
        </pc:sldMkLst>
        <pc:picChg chg="mod">
          <ac:chgData name="嵐　大基" userId="S::hiroki.arashi@visst.co.jp::34ac99bb-934f-4e19-a3b4-c8ed48f5aa84" providerId="AD" clId="Web-{05C48F0A-4FF7-5B84-D8AE-F2FD97BD8511}" dt="2024-02-01T06:29:29.429" v="1" actId="1076"/>
          <ac:picMkLst>
            <pc:docMk/>
            <pc:sldMk cId="2776914284" sldId="257"/>
            <ac:picMk id="12" creationId="{94DDDB9F-8E44-0B7A-0030-6DD80235C466}"/>
          </ac:picMkLst>
        </pc:picChg>
        <pc:picChg chg="mod">
          <ac:chgData name="嵐　大基" userId="S::hiroki.arashi@visst.co.jp::34ac99bb-934f-4e19-a3b4-c8ed48f5aa84" providerId="AD" clId="Web-{05C48F0A-4FF7-5B84-D8AE-F2FD97BD8511}" dt="2024-02-01T06:29:30.695" v="2" actId="1076"/>
          <ac:picMkLst>
            <pc:docMk/>
            <pc:sldMk cId="2776914284" sldId="257"/>
            <ac:picMk id="46" creationId="{BAF59791-D5C1-5FA7-6E23-2BCDD11A3EC0}"/>
          </ac:picMkLst>
        </pc:picChg>
      </pc:sldChg>
    </pc:docChg>
  </pc:docChgLst>
  <pc:docChgLst>
    <pc:chgData name="折戸 瑠奈" userId="S::runa.orito@visst.co.jp::455e7ff8-98e8-40c2-8ec3-caf102e6f49c" providerId="AD" clId="Web-{A25D3298-038E-0ECC-BC36-C1C5E58022CA}"/>
    <pc:docChg chg="modSld">
      <pc:chgData name="折戸 瑠奈" userId="S::runa.orito@visst.co.jp::455e7ff8-98e8-40c2-8ec3-caf102e6f49c" providerId="AD" clId="Web-{A25D3298-038E-0ECC-BC36-C1C5E58022CA}" dt="2024-02-01T05:23:49.041" v="823" actId="1076"/>
      <pc:docMkLst>
        <pc:docMk/>
      </pc:docMkLst>
      <pc:sldChg chg="addSp delSp modSp">
        <pc:chgData name="折戸 瑠奈" userId="S::runa.orito@visst.co.jp::455e7ff8-98e8-40c2-8ec3-caf102e6f49c" providerId="AD" clId="Web-{A25D3298-038E-0ECC-BC36-C1C5E58022CA}" dt="2024-02-01T05:23:49.041" v="823" actId="1076"/>
        <pc:sldMkLst>
          <pc:docMk/>
          <pc:sldMk cId="2776914284" sldId="257"/>
        </pc:sldMkLst>
        <pc:spChg chg="mod">
          <ac:chgData name="折戸 瑠奈" userId="S::runa.orito@visst.co.jp::455e7ff8-98e8-40c2-8ec3-caf102e6f49c" providerId="AD" clId="Web-{A25D3298-038E-0ECC-BC36-C1C5E58022CA}" dt="2024-02-01T03:44:53.425" v="8" actId="20577"/>
          <ac:spMkLst>
            <pc:docMk/>
            <pc:sldMk cId="2776914284" sldId="257"/>
            <ac:spMk id="3" creationId="{67E6577A-8F4D-BD52-73B7-EE4EC4CE110F}"/>
          </ac:spMkLst>
        </pc:spChg>
        <pc:spChg chg="del">
          <ac:chgData name="折戸 瑠奈" userId="S::runa.orito@visst.co.jp::455e7ff8-98e8-40c2-8ec3-caf102e6f49c" providerId="AD" clId="Web-{A25D3298-038E-0ECC-BC36-C1C5E58022CA}" dt="2024-02-01T04:33:19.932" v="499"/>
          <ac:spMkLst>
            <pc:docMk/>
            <pc:sldMk cId="2776914284" sldId="257"/>
            <ac:spMk id="8" creationId="{1BE73A60-6601-CD97-EE3D-84E11E85569F}"/>
          </ac:spMkLst>
        </pc:spChg>
        <pc:spChg chg="del">
          <ac:chgData name="折戸 瑠奈" userId="S::runa.orito@visst.co.jp::455e7ff8-98e8-40c2-8ec3-caf102e6f49c" providerId="AD" clId="Web-{A25D3298-038E-0ECC-BC36-C1C5E58022CA}" dt="2024-02-01T04:33:09.619" v="497"/>
          <ac:spMkLst>
            <pc:docMk/>
            <pc:sldMk cId="2776914284" sldId="257"/>
            <ac:spMk id="10" creationId="{70AA6A12-9BBA-61A5-5344-6BF829FAADD1}"/>
          </ac:spMkLst>
        </pc:spChg>
        <pc:spChg chg="del">
          <ac:chgData name="折戸 瑠奈" userId="S::runa.orito@visst.co.jp::455e7ff8-98e8-40c2-8ec3-caf102e6f49c" providerId="AD" clId="Web-{A25D3298-038E-0ECC-BC36-C1C5E58022CA}" dt="2024-02-01T04:33:23.354" v="500"/>
          <ac:spMkLst>
            <pc:docMk/>
            <pc:sldMk cId="2776914284" sldId="257"/>
            <ac:spMk id="13" creationId="{060FC753-D1EE-5F92-A0B6-E690503AA011}"/>
          </ac:spMkLst>
        </pc:spChg>
        <pc:spChg chg="add del mod">
          <ac:chgData name="折戸 瑠奈" userId="S::runa.orito@visst.co.jp::455e7ff8-98e8-40c2-8ec3-caf102e6f49c" providerId="AD" clId="Web-{A25D3298-038E-0ECC-BC36-C1C5E58022CA}" dt="2024-02-01T04:46:07.655" v="620"/>
          <ac:spMkLst>
            <pc:docMk/>
            <pc:sldMk cId="2776914284" sldId="257"/>
            <ac:spMk id="14" creationId="{E1EE1D73-9C62-19C1-258F-19FD02B6AA2F}"/>
          </ac:spMkLst>
        </pc:spChg>
        <pc:spChg chg="add mod ord">
          <ac:chgData name="折戸 瑠奈" userId="S::runa.orito@visst.co.jp::455e7ff8-98e8-40c2-8ec3-caf102e6f49c" providerId="AD" clId="Web-{A25D3298-038E-0ECC-BC36-C1C5E58022CA}" dt="2024-02-01T05:13:00.872" v="780" actId="1076"/>
          <ac:spMkLst>
            <pc:docMk/>
            <pc:sldMk cId="2776914284" sldId="257"/>
            <ac:spMk id="15" creationId="{DD7EEF45-943B-E52B-96A6-7F89A9D2A1AA}"/>
          </ac:spMkLst>
        </pc:spChg>
        <pc:spChg chg="mod">
          <ac:chgData name="折戸 瑠奈" userId="S::runa.orito@visst.co.jp::455e7ff8-98e8-40c2-8ec3-caf102e6f49c" providerId="AD" clId="Web-{A25D3298-038E-0ECC-BC36-C1C5E58022CA}" dt="2024-02-01T03:44:13.516" v="4" actId="20577"/>
          <ac:spMkLst>
            <pc:docMk/>
            <pc:sldMk cId="2776914284" sldId="257"/>
            <ac:spMk id="24" creationId="{318BD343-6BF4-1BC5-F604-A0F71ED68B21}"/>
          </ac:spMkLst>
        </pc:spChg>
        <pc:spChg chg="mod">
          <ac:chgData name="折戸 瑠奈" userId="S::runa.orito@visst.co.jp::455e7ff8-98e8-40c2-8ec3-caf102e6f49c" providerId="AD" clId="Web-{A25D3298-038E-0ECC-BC36-C1C5E58022CA}" dt="2024-02-01T05:20:05.948" v="801" actId="1076"/>
          <ac:spMkLst>
            <pc:docMk/>
            <pc:sldMk cId="2776914284" sldId="257"/>
            <ac:spMk id="26" creationId="{83299045-954A-73BF-4B90-8FA591DE0C87}"/>
          </ac:spMkLst>
        </pc:spChg>
        <pc:spChg chg="mod">
          <ac:chgData name="折戸 瑠奈" userId="S::runa.orito@visst.co.jp::455e7ff8-98e8-40c2-8ec3-caf102e6f49c" providerId="AD" clId="Web-{A25D3298-038E-0ECC-BC36-C1C5E58022CA}" dt="2024-02-01T05:19:05.412" v="793" actId="1076"/>
          <ac:spMkLst>
            <pc:docMk/>
            <pc:sldMk cId="2776914284" sldId="257"/>
            <ac:spMk id="27" creationId="{54005C51-658F-DD15-3214-FF750B819F29}"/>
          </ac:spMkLst>
        </pc:spChg>
        <pc:spChg chg="mod">
          <ac:chgData name="折戸 瑠奈" userId="S::runa.orito@visst.co.jp::455e7ff8-98e8-40c2-8ec3-caf102e6f49c" providerId="AD" clId="Web-{A25D3298-038E-0ECC-BC36-C1C5E58022CA}" dt="2024-02-01T05:11:29.522" v="761" actId="1076"/>
          <ac:spMkLst>
            <pc:docMk/>
            <pc:sldMk cId="2776914284" sldId="257"/>
            <ac:spMk id="37" creationId="{2A61CAA1-62F7-B542-CFF0-1D4A2F50A6A7}"/>
          </ac:spMkLst>
        </pc:spChg>
        <pc:spChg chg="del">
          <ac:chgData name="折戸 瑠奈" userId="S::runa.orito@visst.co.jp::455e7ff8-98e8-40c2-8ec3-caf102e6f49c" providerId="AD" clId="Web-{A25D3298-038E-0ECC-BC36-C1C5E58022CA}" dt="2024-02-01T04:32:57.852" v="495"/>
          <ac:spMkLst>
            <pc:docMk/>
            <pc:sldMk cId="2776914284" sldId="257"/>
            <ac:spMk id="40" creationId="{A335E4F7-FBD8-83BB-9CDE-4AA645D2D5A1}"/>
          </ac:spMkLst>
        </pc:spChg>
        <pc:spChg chg="del">
          <ac:chgData name="折戸 瑠奈" userId="S::runa.orito@visst.co.jp::455e7ff8-98e8-40c2-8ec3-caf102e6f49c" providerId="AD" clId="Web-{A25D3298-038E-0ECC-BC36-C1C5E58022CA}" dt="2024-02-01T04:33:04.634" v="496"/>
          <ac:spMkLst>
            <pc:docMk/>
            <pc:sldMk cId="2776914284" sldId="257"/>
            <ac:spMk id="42" creationId="{F93405F1-58C0-276F-2180-D63B1DD518E0}"/>
          </ac:spMkLst>
        </pc:spChg>
        <pc:spChg chg="del">
          <ac:chgData name="折戸 瑠奈" userId="S::runa.orito@visst.co.jp::455e7ff8-98e8-40c2-8ec3-caf102e6f49c" providerId="AD" clId="Web-{A25D3298-038E-0ECC-BC36-C1C5E58022CA}" dt="2024-02-01T04:33:16.400" v="498"/>
          <ac:spMkLst>
            <pc:docMk/>
            <pc:sldMk cId="2776914284" sldId="257"/>
            <ac:spMk id="43" creationId="{CFB01E4F-EDC1-9B41-E366-7E2218D29293}"/>
          </ac:spMkLst>
        </pc:spChg>
        <pc:spChg chg="mod">
          <ac:chgData name="折戸 瑠奈" userId="S::runa.orito@visst.co.jp::455e7ff8-98e8-40c2-8ec3-caf102e6f49c" providerId="AD" clId="Web-{A25D3298-038E-0ECC-BC36-C1C5E58022CA}" dt="2024-02-01T05:13:03.107" v="781" actId="1076"/>
          <ac:spMkLst>
            <pc:docMk/>
            <pc:sldMk cId="2776914284" sldId="257"/>
            <ac:spMk id="1039" creationId="{18F79B9F-8B5D-D75E-BBC2-F8DA11F7655E}"/>
          </ac:spMkLst>
        </pc:spChg>
        <pc:spChg chg="mod">
          <ac:chgData name="折戸 瑠奈" userId="S::runa.orito@visst.co.jp::455e7ff8-98e8-40c2-8ec3-caf102e6f49c" providerId="AD" clId="Web-{A25D3298-038E-0ECC-BC36-C1C5E58022CA}" dt="2024-02-01T05:07:18.802" v="746" actId="14100"/>
          <ac:spMkLst>
            <pc:docMk/>
            <pc:sldMk cId="2776914284" sldId="257"/>
            <ac:spMk id="1041" creationId="{AF4C8B93-D23C-0B4F-418E-9DC8AE56D39B}"/>
          </ac:spMkLst>
        </pc:spChg>
        <pc:spChg chg="mod">
          <ac:chgData name="折戸 瑠奈" userId="S::runa.orito@visst.co.jp::455e7ff8-98e8-40c2-8ec3-caf102e6f49c" providerId="AD" clId="Web-{A25D3298-038E-0ECC-BC36-C1C5E58022CA}" dt="2024-02-01T05:06:57.739" v="742" actId="14100"/>
          <ac:spMkLst>
            <pc:docMk/>
            <pc:sldMk cId="2776914284" sldId="257"/>
            <ac:spMk id="1042" creationId="{6F5F93EC-7193-6F80-A4A8-EDBF1A43E3A5}"/>
          </ac:spMkLst>
        </pc:spChg>
        <pc:spChg chg="mod">
          <ac:chgData name="折戸 瑠奈" userId="S::runa.orito@visst.co.jp::455e7ff8-98e8-40c2-8ec3-caf102e6f49c" providerId="AD" clId="Web-{A25D3298-038E-0ECC-BC36-C1C5E58022CA}" dt="2024-02-01T05:21:43.595" v="814" actId="20577"/>
          <ac:spMkLst>
            <pc:docMk/>
            <pc:sldMk cId="2776914284" sldId="257"/>
            <ac:spMk id="1043" creationId="{0FA7FD10-BD1F-1E64-3946-8525200BA05E}"/>
          </ac:spMkLst>
        </pc:spChg>
        <pc:spChg chg="mod">
          <ac:chgData name="折戸 瑠奈" userId="S::runa.orito@visst.co.jp::455e7ff8-98e8-40c2-8ec3-caf102e6f49c" providerId="AD" clId="Web-{A25D3298-038E-0ECC-BC36-C1C5E58022CA}" dt="2024-02-01T05:20:01.510" v="800" actId="1076"/>
          <ac:spMkLst>
            <pc:docMk/>
            <pc:sldMk cId="2776914284" sldId="257"/>
            <ac:spMk id="1045" creationId="{ABB9BC68-0F5F-9297-35BB-A4BD3A838E31}"/>
          </ac:spMkLst>
        </pc:spChg>
        <pc:spChg chg="mod">
          <ac:chgData name="折戸 瑠奈" userId="S::runa.orito@visst.co.jp::455e7ff8-98e8-40c2-8ec3-caf102e6f49c" providerId="AD" clId="Web-{A25D3298-038E-0ECC-BC36-C1C5E58022CA}" dt="2024-02-01T05:20:10.245" v="802" actId="1076"/>
          <ac:spMkLst>
            <pc:docMk/>
            <pc:sldMk cId="2776914284" sldId="257"/>
            <ac:spMk id="1049" creationId="{151D2D40-03AE-AAE6-3374-1EB6F041C692}"/>
          </ac:spMkLst>
        </pc:spChg>
        <pc:picChg chg="mod">
          <ac:chgData name="折戸 瑠奈" userId="S::runa.orito@visst.co.jp::455e7ff8-98e8-40c2-8ec3-caf102e6f49c" providerId="AD" clId="Web-{A25D3298-038E-0ECC-BC36-C1C5E58022CA}" dt="2024-02-01T05:13:12.842" v="784" actId="1076"/>
          <ac:picMkLst>
            <pc:docMk/>
            <pc:sldMk cId="2776914284" sldId="257"/>
            <ac:picMk id="2" creationId="{0D82FB12-B069-C236-C670-5801EC30D530}"/>
          </ac:picMkLst>
        </pc:picChg>
        <pc:picChg chg="mod">
          <ac:chgData name="折戸 瑠奈" userId="S::runa.orito@visst.co.jp::455e7ff8-98e8-40c2-8ec3-caf102e6f49c" providerId="AD" clId="Web-{A25D3298-038E-0ECC-BC36-C1C5E58022CA}" dt="2024-02-01T04:17:04.945" v="336" actId="1076"/>
          <ac:picMkLst>
            <pc:docMk/>
            <pc:sldMk cId="2776914284" sldId="257"/>
            <ac:picMk id="7" creationId="{547D0DCC-1B74-19CA-4D20-7DDD8D3ED994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07:47.414" v="750" actId="1076"/>
          <ac:picMkLst>
            <pc:docMk/>
            <pc:sldMk cId="2776914284" sldId="257"/>
            <ac:picMk id="9" creationId="{3DFA78B5-6B52-1AC2-9F76-F2942A5B7524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12:58.497" v="779" actId="1076"/>
          <ac:picMkLst>
            <pc:docMk/>
            <pc:sldMk cId="2776914284" sldId="257"/>
            <ac:picMk id="12" creationId="{94DDDB9F-8E44-0B7A-0030-6DD80235C466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12:21.432" v="772" actId="1076"/>
          <ac:picMkLst>
            <pc:docMk/>
            <pc:sldMk cId="2776914284" sldId="257"/>
            <ac:picMk id="17" creationId="{ED839A65-01C0-DD70-FFF0-DA55C516DC95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12:15.057" v="769" actId="1076"/>
          <ac:picMkLst>
            <pc:docMk/>
            <pc:sldMk cId="2776914284" sldId="257"/>
            <ac:picMk id="21" creationId="{3111F9C3-62B6-4C86-89A6-09E333667A48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03:13.598" v="726" actId="14100"/>
          <ac:picMkLst>
            <pc:docMk/>
            <pc:sldMk cId="2776914284" sldId="257"/>
            <ac:picMk id="22" creationId="{EAD260C0-C912-B529-B20A-6B01A5FED684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13:26.171" v="787" actId="1076"/>
          <ac:picMkLst>
            <pc:docMk/>
            <pc:sldMk cId="2776914284" sldId="257"/>
            <ac:picMk id="23" creationId="{174D9227-7E5E-09A1-1BE4-860480D3890D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23:15.241" v="818" actId="1076"/>
          <ac:picMkLst>
            <pc:docMk/>
            <pc:sldMk cId="2776914284" sldId="257"/>
            <ac:picMk id="31" creationId="{7941B6C6-BD6B-B47C-6B28-31DC795C5EE2}"/>
          </ac:picMkLst>
        </pc:picChg>
        <pc:picChg chg="add mod">
          <ac:chgData name="折戸 瑠奈" userId="S::runa.orito@visst.co.jp::455e7ff8-98e8-40c2-8ec3-caf102e6f49c" providerId="AD" clId="Web-{A25D3298-038E-0ECC-BC36-C1C5E58022CA}" dt="2024-02-01T05:23:49.041" v="823" actId="1076"/>
          <ac:picMkLst>
            <pc:docMk/>
            <pc:sldMk cId="2776914284" sldId="257"/>
            <ac:picMk id="32" creationId="{2858F9F1-AEF4-AE3C-F84B-D7BDD90276E6}"/>
          </ac:picMkLst>
        </pc:picChg>
        <pc:picChg chg="mod">
          <ac:chgData name="折戸 瑠奈" userId="S::runa.orito@visst.co.jp::455e7ff8-98e8-40c2-8ec3-caf102e6f49c" providerId="AD" clId="Web-{A25D3298-038E-0ECC-BC36-C1C5E58022CA}" dt="2024-02-01T05:00:55.605" v="720" actId="1076"/>
          <ac:picMkLst>
            <pc:docMk/>
            <pc:sldMk cId="2776914284" sldId="257"/>
            <ac:picMk id="1030" creationId="{0565283F-6E50-DC70-55DF-C8C7421D7DA8}"/>
          </ac:picMkLst>
        </pc:picChg>
      </pc:sldChg>
      <pc:sldChg chg="modSp">
        <pc:chgData name="折戸 瑠奈" userId="S::runa.orito@visst.co.jp::455e7ff8-98e8-40c2-8ec3-caf102e6f49c" providerId="AD" clId="Web-{A25D3298-038E-0ECC-BC36-C1C5E58022CA}" dt="2024-02-01T03:51:34.280" v="127" actId="20577"/>
        <pc:sldMkLst>
          <pc:docMk/>
          <pc:sldMk cId="2630419680" sldId="259"/>
        </pc:sldMkLst>
        <pc:spChg chg="mod">
          <ac:chgData name="折戸 瑠奈" userId="S::runa.orito@visst.co.jp::455e7ff8-98e8-40c2-8ec3-caf102e6f49c" providerId="AD" clId="Web-{A25D3298-038E-0ECC-BC36-C1C5E58022CA}" dt="2024-02-01T03:51:34.280" v="127" actId="20577"/>
          <ac:spMkLst>
            <pc:docMk/>
            <pc:sldMk cId="2630419680" sldId="259"/>
            <ac:spMk id="27" creationId="{54005C51-658F-DD15-3214-FF750B819F29}"/>
          </ac:spMkLst>
        </pc:spChg>
      </pc:sldChg>
    </pc:docChg>
  </pc:docChgLst>
  <pc:docChgLst>
    <pc:chgData name="河村　若奈" userId="21d419c5-e613-422d-b43c-d3b3bcc5a7b2" providerId="ADAL" clId="{5FCF3C61-C6F4-403F-BA89-DCE9D17CF195}"/>
    <pc:docChg chg="undo custSel modSld">
      <pc:chgData name="河村　若奈" userId="21d419c5-e613-422d-b43c-d3b3bcc5a7b2" providerId="ADAL" clId="{5FCF3C61-C6F4-403F-BA89-DCE9D17CF195}" dt="2024-02-01T05:55:16.013" v="309" actId="14100"/>
      <pc:docMkLst>
        <pc:docMk/>
      </pc:docMkLst>
      <pc:sldChg chg="addSp modSp mod">
        <pc:chgData name="河村　若奈" userId="21d419c5-e613-422d-b43c-d3b3bcc5a7b2" providerId="ADAL" clId="{5FCF3C61-C6F4-403F-BA89-DCE9D17CF195}" dt="2024-02-01T05:55:16.013" v="309" actId="14100"/>
        <pc:sldMkLst>
          <pc:docMk/>
          <pc:sldMk cId="2776914284" sldId="257"/>
        </pc:sldMkLst>
        <pc:spChg chg="mod">
          <ac:chgData name="河村　若奈" userId="21d419c5-e613-422d-b43c-d3b3bcc5a7b2" providerId="ADAL" clId="{5FCF3C61-C6F4-403F-BA89-DCE9D17CF195}" dt="2024-02-01T05:31:52.183" v="69" actId="1076"/>
          <ac:spMkLst>
            <pc:docMk/>
            <pc:sldMk cId="2776914284" sldId="257"/>
            <ac:spMk id="15" creationId="{DD7EEF45-943B-E52B-96A6-7F89A9D2A1AA}"/>
          </ac:spMkLst>
        </pc:spChg>
        <pc:spChg chg="mod">
          <ac:chgData name="河村　若奈" userId="21d419c5-e613-422d-b43c-d3b3bcc5a7b2" providerId="ADAL" clId="{5FCF3C61-C6F4-403F-BA89-DCE9D17CF195}" dt="2024-02-01T05:51:47.553" v="278" actId="1076"/>
          <ac:spMkLst>
            <pc:docMk/>
            <pc:sldMk cId="2776914284" sldId="257"/>
            <ac:spMk id="26" creationId="{83299045-954A-73BF-4B90-8FA591DE0C87}"/>
          </ac:spMkLst>
        </pc:spChg>
        <pc:spChg chg="mod">
          <ac:chgData name="河村　若奈" userId="21d419c5-e613-422d-b43c-d3b3bcc5a7b2" providerId="ADAL" clId="{5FCF3C61-C6F4-403F-BA89-DCE9D17CF195}" dt="2024-02-01T05:52:47.810" v="291" actId="113"/>
          <ac:spMkLst>
            <pc:docMk/>
            <pc:sldMk cId="2776914284" sldId="257"/>
            <ac:spMk id="27" creationId="{54005C51-658F-DD15-3214-FF750B819F29}"/>
          </ac:spMkLst>
        </pc:spChg>
        <pc:spChg chg="mod">
          <ac:chgData name="河村　若奈" userId="21d419c5-e613-422d-b43c-d3b3bcc5a7b2" providerId="ADAL" clId="{5FCF3C61-C6F4-403F-BA89-DCE9D17CF195}" dt="2024-02-01T05:52:09.213" v="287" actId="20577"/>
          <ac:spMkLst>
            <pc:docMk/>
            <pc:sldMk cId="2776914284" sldId="257"/>
            <ac:spMk id="37" creationId="{2A61CAA1-62F7-B542-CFF0-1D4A2F50A6A7}"/>
          </ac:spMkLst>
        </pc:spChg>
        <pc:spChg chg="mod">
          <ac:chgData name="河村　若奈" userId="21d419c5-e613-422d-b43c-d3b3bcc5a7b2" providerId="ADAL" clId="{5FCF3C61-C6F4-403F-BA89-DCE9D17CF195}" dt="2024-02-01T05:50:25.351" v="254" actId="14100"/>
          <ac:spMkLst>
            <pc:docMk/>
            <pc:sldMk cId="2776914284" sldId="257"/>
            <ac:spMk id="1039" creationId="{18F79B9F-8B5D-D75E-BBC2-F8DA11F7655E}"/>
          </ac:spMkLst>
        </pc:spChg>
        <pc:spChg chg="mod">
          <ac:chgData name="河村　若奈" userId="21d419c5-e613-422d-b43c-d3b3bcc5a7b2" providerId="ADAL" clId="{5FCF3C61-C6F4-403F-BA89-DCE9D17CF195}" dt="2024-02-01T05:51:56.454" v="280" actId="14100"/>
          <ac:spMkLst>
            <pc:docMk/>
            <pc:sldMk cId="2776914284" sldId="257"/>
            <ac:spMk id="1041" creationId="{AF4C8B93-D23C-0B4F-418E-9DC8AE56D39B}"/>
          </ac:spMkLst>
        </pc:spChg>
        <pc:spChg chg="mod">
          <ac:chgData name="河村　若奈" userId="21d419c5-e613-422d-b43c-d3b3bcc5a7b2" providerId="ADAL" clId="{5FCF3C61-C6F4-403F-BA89-DCE9D17CF195}" dt="2024-02-01T05:51:45.149" v="277" actId="14100"/>
          <ac:spMkLst>
            <pc:docMk/>
            <pc:sldMk cId="2776914284" sldId="257"/>
            <ac:spMk id="1042" creationId="{6F5F93EC-7193-6F80-A4A8-EDBF1A43E3A5}"/>
          </ac:spMkLst>
        </pc:spChg>
        <pc:spChg chg="mod">
          <ac:chgData name="河村　若奈" userId="21d419c5-e613-422d-b43c-d3b3bcc5a7b2" providerId="ADAL" clId="{5FCF3C61-C6F4-403F-BA89-DCE9D17CF195}" dt="2024-02-01T05:50:54.504" v="266" actId="1076"/>
          <ac:spMkLst>
            <pc:docMk/>
            <pc:sldMk cId="2776914284" sldId="257"/>
            <ac:spMk id="1043" creationId="{0FA7FD10-BD1F-1E64-3946-8525200BA05E}"/>
          </ac:spMkLst>
        </pc:spChg>
        <pc:spChg chg="mod">
          <ac:chgData name="河村　若奈" userId="21d419c5-e613-422d-b43c-d3b3bcc5a7b2" providerId="ADAL" clId="{5FCF3C61-C6F4-403F-BA89-DCE9D17CF195}" dt="2024-02-01T05:50:38.266" v="257" actId="1076"/>
          <ac:spMkLst>
            <pc:docMk/>
            <pc:sldMk cId="2776914284" sldId="257"/>
            <ac:spMk id="1045" creationId="{ABB9BC68-0F5F-9297-35BB-A4BD3A838E31}"/>
          </ac:spMkLst>
        </pc:spChg>
        <pc:spChg chg="mod">
          <ac:chgData name="河村　若奈" userId="21d419c5-e613-422d-b43c-d3b3bcc5a7b2" providerId="ADAL" clId="{5FCF3C61-C6F4-403F-BA89-DCE9D17CF195}" dt="2024-02-01T05:31:09.055" v="55" actId="1076"/>
          <ac:spMkLst>
            <pc:docMk/>
            <pc:sldMk cId="2776914284" sldId="257"/>
            <ac:spMk id="1049" creationId="{151D2D40-03AE-AAE6-3374-1EB6F041C692}"/>
          </ac:spMkLst>
        </pc:spChg>
        <pc:picChg chg="mod">
          <ac:chgData name="河村　若奈" userId="21d419c5-e613-422d-b43c-d3b3bcc5a7b2" providerId="ADAL" clId="{5FCF3C61-C6F4-403F-BA89-DCE9D17CF195}" dt="2024-02-01T05:51:05.427" v="270" actId="1076"/>
          <ac:picMkLst>
            <pc:docMk/>
            <pc:sldMk cId="2776914284" sldId="257"/>
            <ac:picMk id="2" creationId="{0D82FB12-B069-C236-C670-5801EC30D530}"/>
          </ac:picMkLst>
        </pc:picChg>
        <pc:picChg chg="mod">
          <ac:chgData name="河村　若奈" userId="21d419c5-e613-422d-b43c-d3b3bcc5a7b2" providerId="ADAL" clId="{5FCF3C61-C6F4-403F-BA89-DCE9D17CF195}" dt="2024-02-01T05:31:09.055" v="55" actId="1076"/>
          <ac:picMkLst>
            <pc:docMk/>
            <pc:sldMk cId="2776914284" sldId="257"/>
            <ac:picMk id="5" creationId="{97749522-0FA0-4F6C-9D17-C6C3D3B671E1}"/>
          </ac:picMkLst>
        </pc:picChg>
        <pc:picChg chg="mod">
          <ac:chgData name="河村　若奈" userId="21d419c5-e613-422d-b43c-d3b3bcc5a7b2" providerId="ADAL" clId="{5FCF3C61-C6F4-403F-BA89-DCE9D17CF195}" dt="2024-02-01T05:31:09.055" v="55" actId="1076"/>
          <ac:picMkLst>
            <pc:docMk/>
            <pc:sldMk cId="2776914284" sldId="257"/>
            <ac:picMk id="6" creationId="{1C47ADE0-1379-4F8E-8999-63C67A645189}"/>
          </ac:picMkLst>
        </pc:picChg>
        <pc:picChg chg="add mod">
          <ac:chgData name="河村　若奈" userId="21d419c5-e613-422d-b43c-d3b3bcc5a7b2" providerId="ADAL" clId="{5FCF3C61-C6F4-403F-BA89-DCE9D17CF195}" dt="2024-02-01T05:53:20.064" v="299" actId="1076"/>
          <ac:picMkLst>
            <pc:docMk/>
            <pc:sldMk cId="2776914284" sldId="257"/>
            <ac:picMk id="8" creationId="{3F8C2131-5B77-311C-6D63-1013B0CCF2CA}"/>
          </ac:picMkLst>
        </pc:picChg>
        <pc:picChg chg="add">
          <ac:chgData name="河村　若奈" userId="21d419c5-e613-422d-b43c-d3b3bcc5a7b2" providerId="ADAL" clId="{5FCF3C61-C6F4-403F-BA89-DCE9D17CF195}" dt="2024-02-01T05:54:23.866" v="301"/>
          <ac:picMkLst>
            <pc:docMk/>
            <pc:sldMk cId="2776914284" sldId="257"/>
            <ac:picMk id="10" creationId="{ED27B3CA-345A-1DC1-F4BD-1B92DC0218E4}"/>
          </ac:picMkLst>
        </pc:picChg>
        <pc:picChg chg="mod">
          <ac:chgData name="河村　若奈" userId="21d419c5-e613-422d-b43c-d3b3bcc5a7b2" providerId="ADAL" clId="{5FCF3C61-C6F4-403F-BA89-DCE9D17CF195}" dt="2024-02-01T05:31:55.841" v="70" actId="1076"/>
          <ac:picMkLst>
            <pc:docMk/>
            <pc:sldMk cId="2776914284" sldId="257"/>
            <ac:picMk id="12" creationId="{94DDDB9F-8E44-0B7A-0030-6DD80235C466}"/>
          </ac:picMkLst>
        </pc:picChg>
        <pc:picChg chg="add mod">
          <ac:chgData name="河村　若奈" userId="21d419c5-e613-422d-b43c-d3b3bcc5a7b2" providerId="ADAL" clId="{5FCF3C61-C6F4-403F-BA89-DCE9D17CF195}" dt="2024-02-01T05:54:50.339" v="306" actId="1076"/>
          <ac:picMkLst>
            <pc:docMk/>
            <pc:sldMk cId="2776914284" sldId="257"/>
            <ac:picMk id="13" creationId="{DC0A078D-F9B4-D5D9-52E7-4DDB324C93EC}"/>
          </ac:picMkLst>
        </pc:picChg>
        <pc:picChg chg="mod">
          <ac:chgData name="河村　若奈" userId="21d419c5-e613-422d-b43c-d3b3bcc5a7b2" providerId="ADAL" clId="{5FCF3C61-C6F4-403F-BA89-DCE9D17CF195}" dt="2024-02-01T05:31:09.055" v="55" actId="1076"/>
          <ac:picMkLst>
            <pc:docMk/>
            <pc:sldMk cId="2776914284" sldId="257"/>
            <ac:picMk id="16" creationId="{CCB4BCC6-73CA-4033-9B2C-43B7F00A8865}"/>
          </ac:picMkLst>
        </pc:picChg>
        <pc:picChg chg="mod">
          <ac:chgData name="河村　若奈" userId="21d419c5-e613-422d-b43c-d3b3bcc5a7b2" providerId="ADAL" clId="{5FCF3C61-C6F4-403F-BA89-DCE9D17CF195}" dt="2024-02-01T05:31:09.055" v="55" actId="1076"/>
          <ac:picMkLst>
            <pc:docMk/>
            <pc:sldMk cId="2776914284" sldId="257"/>
            <ac:picMk id="18" creationId="{90F06DE9-7346-4087-AA3E-14560EAC8F54}"/>
          </ac:picMkLst>
        </pc:picChg>
        <pc:picChg chg="mod">
          <ac:chgData name="河村　若奈" userId="21d419c5-e613-422d-b43c-d3b3bcc5a7b2" providerId="ADAL" clId="{5FCF3C61-C6F4-403F-BA89-DCE9D17CF195}" dt="2024-02-01T05:54:53.695" v="307" actId="1076"/>
          <ac:picMkLst>
            <pc:docMk/>
            <pc:sldMk cId="2776914284" sldId="257"/>
            <ac:picMk id="22" creationId="{EAD260C0-C912-B529-B20A-6B01A5FED684}"/>
          </ac:picMkLst>
        </pc:picChg>
        <pc:picChg chg="mod">
          <ac:chgData name="河村　若奈" userId="21d419c5-e613-422d-b43c-d3b3bcc5a7b2" providerId="ADAL" clId="{5FCF3C61-C6F4-403F-BA89-DCE9D17CF195}" dt="2024-02-01T05:54:57.332" v="308" actId="1076"/>
          <ac:picMkLst>
            <pc:docMk/>
            <pc:sldMk cId="2776914284" sldId="257"/>
            <ac:picMk id="23" creationId="{174D9227-7E5E-09A1-1BE4-860480D3890D}"/>
          </ac:picMkLst>
        </pc:picChg>
        <pc:picChg chg="mod">
          <ac:chgData name="河村　若奈" userId="21d419c5-e613-422d-b43c-d3b3bcc5a7b2" providerId="ADAL" clId="{5FCF3C61-C6F4-403F-BA89-DCE9D17CF195}" dt="2024-02-01T05:30:56.539" v="54" actId="1076"/>
          <ac:picMkLst>
            <pc:docMk/>
            <pc:sldMk cId="2776914284" sldId="257"/>
            <ac:picMk id="31" creationId="{7941B6C6-BD6B-B47C-6B28-31DC795C5EE2}"/>
          </ac:picMkLst>
        </pc:picChg>
        <pc:picChg chg="mod">
          <ac:chgData name="河村　若奈" userId="21d419c5-e613-422d-b43c-d3b3bcc5a7b2" providerId="ADAL" clId="{5FCF3C61-C6F4-403F-BA89-DCE9D17CF195}" dt="2024-02-01T05:30:49.269" v="50" actId="1076"/>
          <ac:picMkLst>
            <pc:docMk/>
            <pc:sldMk cId="2776914284" sldId="257"/>
            <ac:picMk id="32" creationId="{2858F9F1-AEF4-AE3C-F84B-D7BDD90276E6}"/>
          </ac:picMkLst>
        </pc:picChg>
        <pc:picChg chg="mod">
          <ac:chgData name="河村　若奈" userId="21d419c5-e613-422d-b43c-d3b3bcc5a7b2" providerId="ADAL" clId="{5FCF3C61-C6F4-403F-BA89-DCE9D17CF195}" dt="2024-02-01T05:31:09.055" v="55" actId="1076"/>
          <ac:picMkLst>
            <pc:docMk/>
            <pc:sldMk cId="2776914284" sldId="257"/>
            <ac:picMk id="38" creationId="{0D8C67A9-379D-47BD-C98E-C145CBF174C8}"/>
          </ac:picMkLst>
        </pc:picChg>
        <pc:picChg chg="mod">
          <ac:chgData name="河村　若奈" userId="21d419c5-e613-422d-b43c-d3b3bcc5a7b2" providerId="ADAL" clId="{5FCF3C61-C6F4-403F-BA89-DCE9D17CF195}" dt="2024-02-01T05:55:16.013" v="309" actId="14100"/>
          <ac:picMkLst>
            <pc:docMk/>
            <pc:sldMk cId="2776914284" sldId="257"/>
            <ac:picMk id="1030" creationId="{0565283F-6E50-DC70-55DF-C8C7421D7DA8}"/>
          </ac:picMkLst>
        </pc:picChg>
        <pc:picChg chg="mod">
          <ac:chgData name="河村　若奈" userId="21d419c5-e613-422d-b43c-d3b3bcc5a7b2" providerId="ADAL" clId="{5FCF3C61-C6F4-403F-BA89-DCE9D17CF195}" dt="2024-02-01T05:53:24.835" v="300" actId="1076"/>
          <ac:picMkLst>
            <pc:docMk/>
            <pc:sldMk cId="2776914284" sldId="257"/>
            <ac:picMk id="1064" creationId="{EED17061-553E-0168-5CD6-69E70E5A54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FCE6C-E539-4179-BD00-A25324D20828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1B5D4-AB1F-41CB-9E41-0E707B494E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24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B1B5D4-AB1F-41CB-9E41-0E707B494E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677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B1B5D4-AB1F-41CB-9E41-0E707B494E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868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89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2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6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5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03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4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2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2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40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7DEA-FDEB-48BF-A9AD-9F13E271E17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61EE-7DBF-49C3-9123-8E904C0F3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56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jpe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7EEF45-943B-E52B-96A6-7F89A9D2A1AA}"/>
              </a:ext>
            </a:extLst>
          </p:cNvPr>
          <p:cNvSpPr/>
          <p:nvPr/>
        </p:nvSpPr>
        <p:spPr>
          <a:xfrm>
            <a:off x="9973917" y="5589295"/>
            <a:ext cx="1384362" cy="708457"/>
          </a:xfrm>
          <a:custGeom>
            <a:avLst/>
            <a:gdLst>
              <a:gd name="connsiteX0" fmla="*/ 0 w 1791419"/>
              <a:gd name="connsiteY0" fmla="*/ 161988 h 971909"/>
              <a:gd name="connsiteX1" fmla="*/ 161988 w 1791419"/>
              <a:gd name="connsiteY1" fmla="*/ 0 h 971909"/>
              <a:gd name="connsiteX2" fmla="*/ 1629431 w 1791419"/>
              <a:gd name="connsiteY2" fmla="*/ 0 h 971909"/>
              <a:gd name="connsiteX3" fmla="*/ 1791419 w 1791419"/>
              <a:gd name="connsiteY3" fmla="*/ 161988 h 971909"/>
              <a:gd name="connsiteX4" fmla="*/ 1791419 w 1791419"/>
              <a:gd name="connsiteY4" fmla="*/ 809921 h 971909"/>
              <a:gd name="connsiteX5" fmla="*/ 1629431 w 1791419"/>
              <a:gd name="connsiteY5" fmla="*/ 971909 h 971909"/>
              <a:gd name="connsiteX6" fmla="*/ 161988 w 1791419"/>
              <a:gd name="connsiteY6" fmla="*/ 971909 h 971909"/>
              <a:gd name="connsiteX7" fmla="*/ 0 w 1791419"/>
              <a:gd name="connsiteY7" fmla="*/ 809921 h 971909"/>
              <a:gd name="connsiteX8" fmla="*/ 0 w 1791419"/>
              <a:gd name="connsiteY8" fmla="*/ 161988 h 97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419" h="971909" fill="none" extrusionOk="0">
                <a:moveTo>
                  <a:pt x="0" y="161988"/>
                </a:moveTo>
                <a:cubicBezTo>
                  <a:pt x="11122" y="84843"/>
                  <a:pt x="62435" y="-5908"/>
                  <a:pt x="161988" y="0"/>
                </a:cubicBezTo>
                <a:cubicBezTo>
                  <a:pt x="310705" y="117655"/>
                  <a:pt x="902837" y="-110104"/>
                  <a:pt x="1629431" y="0"/>
                </a:cubicBezTo>
                <a:cubicBezTo>
                  <a:pt x="1715064" y="-5406"/>
                  <a:pt x="1800682" y="73277"/>
                  <a:pt x="1791419" y="161988"/>
                </a:cubicBezTo>
                <a:cubicBezTo>
                  <a:pt x="1825289" y="264465"/>
                  <a:pt x="1843119" y="500136"/>
                  <a:pt x="1791419" y="809921"/>
                </a:cubicBezTo>
                <a:cubicBezTo>
                  <a:pt x="1796978" y="912192"/>
                  <a:pt x="1721986" y="967832"/>
                  <a:pt x="1629431" y="971909"/>
                </a:cubicBezTo>
                <a:cubicBezTo>
                  <a:pt x="1115221" y="1030531"/>
                  <a:pt x="768935" y="1036301"/>
                  <a:pt x="161988" y="971909"/>
                </a:cubicBezTo>
                <a:cubicBezTo>
                  <a:pt x="70743" y="966683"/>
                  <a:pt x="-1134" y="917164"/>
                  <a:pt x="0" y="809921"/>
                </a:cubicBezTo>
                <a:cubicBezTo>
                  <a:pt x="55691" y="547057"/>
                  <a:pt x="-17851" y="324794"/>
                  <a:pt x="0" y="161988"/>
                </a:cubicBezTo>
                <a:close/>
              </a:path>
              <a:path w="1791419" h="971909" stroke="0" extrusionOk="0">
                <a:moveTo>
                  <a:pt x="0" y="161988"/>
                </a:moveTo>
                <a:cubicBezTo>
                  <a:pt x="11078" y="74320"/>
                  <a:pt x="85477" y="4729"/>
                  <a:pt x="161988" y="0"/>
                </a:cubicBezTo>
                <a:cubicBezTo>
                  <a:pt x="887508" y="39170"/>
                  <a:pt x="1073764" y="-80845"/>
                  <a:pt x="1629431" y="0"/>
                </a:cubicBezTo>
                <a:cubicBezTo>
                  <a:pt x="1722150" y="-13526"/>
                  <a:pt x="1783903" y="71719"/>
                  <a:pt x="1791419" y="161988"/>
                </a:cubicBezTo>
                <a:cubicBezTo>
                  <a:pt x="1768563" y="414106"/>
                  <a:pt x="1785059" y="641560"/>
                  <a:pt x="1791419" y="809921"/>
                </a:cubicBezTo>
                <a:cubicBezTo>
                  <a:pt x="1795769" y="905340"/>
                  <a:pt x="1727313" y="967029"/>
                  <a:pt x="1629431" y="971909"/>
                </a:cubicBezTo>
                <a:cubicBezTo>
                  <a:pt x="1262959" y="911320"/>
                  <a:pt x="745057" y="969150"/>
                  <a:pt x="161988" y="971909"/>
                </a:cubicBezTo>
                <a:cubicBezTo>
                  <a:pt x="58786" y="975293"/>
                  <a:pt x="4202" y="909033"/>
                  <a:pt x="0" y="809921"/>
                </a:cubicBezTo>
                <a:cubicBezTo>
                  <a:pt x="-16998" y="534138"/>
                  <a:pt x="-50676" y="261321"/>
                  <a:pt x="0" y="161988"/>
                </a:cubicBezTo>
                <a:close/>
              </a:path>
            </a:pathLst>
          </a:custGeom>
          <a:solidFill>
            <a:srgbClr val="FF0000">
              <a:alpha val="74000"/>
            </a:srgbClr>
          </a:solidFill>
          <a:ln>
            <a:solidFill>
              <a:srgbClr val="5FF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E6577A-8F4D-BD52-73B7-EE4EC4CE1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6755"/>
            <a:ext cx="6858000" cy="46166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F0502020204030204" pitchFamily="2" charset="0"/>
              </a:rPr>
              <a:t>追加</a:t>
            </a:r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F0502020204030204" pitchFamily="2" charset="0"/>
              </a:rPr>
              <a:t>イベントのご案内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18BD343-6BF4-1BC5-F604-A0F71ED68B21}"/>
              </a:ext>
            </a:extLst>
          </p:cNvPr>
          <p:cNvSpPr txBox="1"/>
          <p:nvPr/>
        </p:nvSpPr>
        <p:spPr>
          <a:xfrm>
            <a:off x="823674" y="308645"/>
            <a:ext cx="2304664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  <a:cs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08A21C6-0529-9622-25A5-4CAB093E3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94" b="20923"/>
          <a:stretch/>
        </p:blipFill>
        <p:spPr bwMode="auto">
          <a:xfrm>
            <a:off x="7211269" y="50028"/>
            <a:ext cx="1838960" cy="67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7749522-0FA0-4F6C-9D17-C6C3D3B671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433" y="965285"/>
            <a:ext cx="497416" cy="5036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C47ADE0-1379-4F8E-8999-63C67A6451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32" y="2996668"/>
            <a:ext cx="471017" cy="47492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69E3872-D453-49C6-82A4-2D6C7343B1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219" y="4152371"/>
            <a:ext cx="504107" cy="506189"/>
          </a:xfrm>
          <a:prstGeom prst="rect">
            <a:avLst/>
          </a:prstGeom>
        </p:spPr>
      </p:pic>
      <p:sp>
        <p:nvSpPr>
          <p:cNvPr id="1039" name="四角形: 対角を丸める 1038">
            <a:extLst>
              <a:ext uri="{FF2B5EF4-FFF2-40B4-BE49-F238E27FC236}">
                <a16:creationId xmlns:a16="http://schemas.microsoft.com/office/drawing/2014/main" id="{18F79B9F-8B5D-D75E-BBC2-F8DA11F7655E}"/>
              </a:ext>
            </a:extLst>
          </p:cNvPr>
          <p:cNvSpPr/>
          <p:nvPr/>
        </p:nvSpPr>
        <p:spPr>
          <a:xfrm>
            <a:off x="1826442" y="4195442"/>
            <a:ext cx="5520320" cy="2626919"/>
          </a:xfrm>
          <a:custGeom>
            <a:avLst/>
            <a:gdLst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0320" h="2626919" fill="none" extrusionOk="0">
                <a:moveTo>
                  <a:pt x="910631" y="0"/>
                </a:moveTo>
                <a:cubicBezTo>
                  <a:pt x="2428002" y="115298"/>
                  <a:pt x="5039845" y="197530"/>
                  <a:pt x="5520320" y="0"/>
                </a:cubicBezTo>
                <a:lnTo>
                  <a:pt x="5520320" y="0"/>
                </a:lnTo>
                <a:cubicBezTo>
                  <a:pt x="5313404" y="411003"/>
                  <a:pt x="5410248" y="1866830"/>
                  <a:pt x="5520320" y="2189090"/>
                </a:cubicBezTo>
                <a:cubicBezTo>
                  <a:pt x="5556453" y="2460690"/>
                  <a:pt x="5025208" y="2586254"/>
                  <a:pt x="4609687" y="2626919"/>
                </a:cubicBezTo>
                <a:cubicBezTo>
                  <a:pt x="3113904" y="2446091"/>
                  <a:pt x="1630279" y="2707371"/>
                  <a:pt x="0" y="2626919"/>
                </a:cubicBezTo>
                <a:lnTo>
                  <a:pt x="0" y="2626919"/>
                </a:lnTo>
                <a:cubicBezTo>
                  <a:pt x="-246810" y="1993991"/>
                  <a:pt x="274414" y="1177151"/>
                  <a:pt x="0" y="437828"/>
                </a:cubicBezTo>
                <a:cubicBezTo>
                  <a:pt x="-184692" y="221471"/>
                  <a:pt x="359447" y="139224"/>
                  <a:pt x="910631" y="0"/>
                </a:cubicBezTo>
                <a:close/>
              </a:path>
              <a:path w="5520320" h="2626919" stroke="0" extrusionOk="0">
                <a:moveTo>
                  <a:pt x="910631" y="0"/>
                </a:moveTo>
                <a:cubicBezTo>
                  <a:pt x="1563501" y="213326"/>
                  <a:pt x="3994088" y="-306369"/>
                  <a:pt x="5520320" y="0"/>
                </a:cubicBezTo>
                <a:lnTo>
                  <a:pt x="5520320" y="0"/>
                </a:lnTo>
                <a:cubicBezTo>
                  <a:pt x="5673584" y="669843"/>
                  <a:pt x="5719785" y="1947426"/>
                  <a:pt x="5520320" y="2189090"/>
                </a:cubicBezTo>
                <a:cubicBezTo>
                  <a:pt x="5487763" y="2304476"/>
                  <a:pt x="5068498" y="2646854"/>
                  <a:pt x="4609687" y="2626919"/>
                </a:cubicBezTo>
                <a:cubicBezTo>
                  <a:pt x="2896456" y="2413679"/>
                  <a:pt x="1963138" y="2699376"/>
                  <a:pt x="0" y="2626919"/>
                </a:cubicBezTo>
                <a:lnTo>
                  <a:pt x="0" y="2626919"/>
                </a:lnTo>
                <a:cubicBezTo>
                  <a:pt x="-74701" y="1583080"/>
                  <a:pt x="-194093" y="1344935"/>
                  <a:pt x="0" y="437828"/>
                </a:cubicBezTo>
                <a:cubicBezTo>
                  <a:pt x="16292" y="206667"/>
                  <a:pt x="328119" y="27900"/>
                  <a:pt x="910631" y="0"/>
                </a:cubicBezTo>
                <a:close/>
              </a:path>
              <a:path w="5520320" h="2626919" fill="none" stroke="0" extrusionOk="0">
                <a:moveTo>
                  <a:pt x="910631" y="0"/>
                </a:moveTo>
                <a:cubicBezTo>
                  <a:pt x="2649431" y="68603"/>
                  <a:pt x="5098289" y="144835"/>
                  <a:pt x="5520320" y="0"/>
                </a:cubicBezTo>
                <a:lnTo>
                  <a:pt x="5520320" y="0"/>
                </a:lnTo>
                <a:cubicBezTo>
                  <a:pt x="5446656" y="438029"/>
                  <a:pt x="5543595" y="1888136"/>
                  <a:pt x="5520320" y="2189090"/>
                </a:cubicBezTo>
                <a:cubicBezTo>
                  <a:pt x="5535791" y="2457306"/>
                  <a:pt x="4956385" y="2662951"/>
                  <a:pt x="4609687" y="2626919"/>
                </a:cubicBezTo>
                <a:cubicBezTo>
                  <a:pt x="3004298" y="2506369"/>
                  <a:pt x="1127487" y="2565863"/>
                  <a:pt x="0" y="2626919"/>
                </a:cubicBezTo>
                <a:lnTo>
                  <a:pt x="0" y="2626919"/>
                </a:lnTo>
                <a:cubicBezTo>
                  <a:pt x="-172519" y="2096383"/>
                  <a:pt x="260022" y="1090669"/>
                  <a:pt x="0" y="437828"/>
                </a:cubicBezTo>
                <a:cubicBezTo>
                  <a:pt x="-181337" y="200594"/>
                  <a:pt x="430748" y="99363"/>
                  <a:pt x="910631" y="0"/>
                </a:cubicBezTo>
                <a:close/>
              </a:path>
              <a:path w="5520320" h="2626919" fill="none" stroke="0" extrusionOk="0">
                <a:moveTo>
                  <a:pt x="910631" y="0"/>
                </a:moveTo>
                <a:cubicBezTo>
                  <a:pt x="2614535" y="106447"/>
                  <a:pt x="5065794" y="145149"/>
                  <a:pt x="5520320" y="0"/>
                </a:cubicBezTo>
                <a:lnTo>
                  <a:pt x="5520320" y="0"/>
                </a:lnTo>
                <a:cubicBezTo>
                  <a:pt x="5358540" y="422765"/>
                  <a:pt x="5406521" y="1914335"/>
                  <a:pt x="5520320" y="2189090"/>
                </a:cubicBezTo>
                <a:cubicBezTo>
                  <a:pt x="5546977" y="2415949"/>
                  <a:pt x="4998855" y="2605279"/>
                  <a:pt x="4609687" y="2626919"/>
                </a:cubicBezTo>
                <a:cubicBezTo>
                  <a:pt x="3101737" y="2437705"/>
                  <a:pt x="1330666" y="2438179"/>
                  <a:pt x="0" y="2626919"/>
                </a:cubicBezTo>
                <a:lnTo>
                  <a:pt x="0" y="2626919"/>
                </a:lnTo>
                <a:cubicBezTo>
                  <a:pt x="-136601" y="2146630"/>
                  <a:pt x="207921" y="1157554"/>
                  <a:pt x="0" y="437828"/>
                </a:cubicBezTo>
                <a:cubicBezTo>
                  <a:pt x="-141566" y="233128"/>
                  <a:pt x="387850" y="126347"/>
                  <a:pt x="910631" y="0"/>
                </a:cubicBezTo>
                <a:close/>
              </a:path>
            </a:pathLst>
          </a:custGeom>
          <a:solidFill>
            <a:srgbClr val="F8C4D2">
              <a:alpha val="80000"/>
            </a:srgbClr>
          </a:solidFill>
          <a:ln>
            <a:solidFill>
              <a:srgbClr val="F8C4D2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55681 w 3974792"/>
                      <a:gd name="connsiteY0" fmla="*/ 0 h 2866920"/>
                      <a:gd name="connsiteX1" fmla="*/ 3974792 w 3974792"/>
                      <a:gd name="connsiteY1" fmla="*/ 0 h 2866920"/>
                      <a:gd name="connsiteX2" fmla="*/ 3974792 w 3974792"/>
                      <a:gd name="connsiteY2" fmla="*/ 0 h 2866920"/>
                      <a:gd name="connsiteX3" fmla="*/ 3974792 w 3974792"/>
                      <a:gd name="connsiteY3" fmla="*/ 2389090 h 2866920"/>
                      <a:gd name="connsiteX4" fmla="*/ 3319110 w 3974792"/>
                      <a:gd name="connsiteY4" fmla="*/ 2866920 h 2866920"/>
                      <a:gd name="connsiteX5" fmla="*/ 0 w 3974792"/>
                      <a:gd name="connsiteY5" fmla="*/ 2866920 h 2866920"/>
                      <a:gd name="connsiteX6" fmla="*/ 0 w 3974792"/>
                      <a:gd name="connsiteY6" fmla="*/ 2866920 h 2866920"/>
                      <a:gd name="connsiteX7" fmla="*/ 0 w 3974792"/>
                      <a:gd name="connsiteY7" fmla="*/ 477829 h 2866920"/>
                      <a:gd name="connsiteX8" fmla="*/ 655681 w 3974792"/>
                      <a:gd name="connsiteY8" fmla="*/ 0 h 2866920"/>
                      <a:gd name="connsiteX0" fmla="*/ 655681 w 3974792"/>
                      <a:gd name="connsiteY0" fmla="*/ 0 h 2866920"/>
                      <a:gd name="connsiteX1" fmla="*/ 3974792 w 3974792"/>
                      <a:gd name="connsiteY1" fmla="*/ 0 h 2866920"/>
                      <a:gd name="connsiteX2" fmla="*/ 3974792 w 3974792"/>
                      <a:gd name="connsiteY2" fmla="*/ 0 h 2866920"/>
                      <a:gd name="connsiteX3" fmla="*/ 3974792 w 3974792"/>
                      <a:gd name="connsiteY3" fmla="*/ 2389090 h 2866920"/>
                      <a:gd name="connsiteX4" fmla="*/ 3319110 w 3974792"/>
                      <a:gd name="connsiteY4" fmla="*/ 2866920 h 2866920"/>
                      <a:gd name="connsiteX5" fmla="*/ 0 w 3974792"/>
                      <a:gd name="connsiteY5" fmla="*/ 2866920 h 2866920"/>
                      <a:gd name="connsiteX6" fmla="*/ 0 w 3974792"/>
                      <a:gd name="connsiteY6" fmla="*/ 2866920 h 2866920"/>
                      <a:gd name="connsiteX7" fmla="*/ 0 w 3974792"/>
                      <a:gd name="connsiteY7" fmla="*/ 477829 h 2866920"/>
                      <a:gd name="connsiteX8" fmla="*/ 655681 w 3974792"/>
                      <a:gd name="connsiteY8" fmla="*/ 0 h 28669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74792" h="2866920" fill="none" extrusionOk="0">
                        <a:moveTo>
                          <a:pt x="655681" y="0"/>
                        </a:moveTo>
                        <a:cubicBezTo>
                          <a:pt x="1817153" y="100104"/>
                          <a:pt x="3605772" y="135308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3828434" y="458701"/>
                          <a:pt x="3916082" y="2026442"/>
                          <a:pt x="3974792" y="2389090"/>
                        </a:cubicBezTo>
                        <a:cubicBezTo>
                          <a:pt x="3989302" y="2666185"/>
                          <a:pt x="3651169" y="2851717"/>
                          <a:pt x="3319110" y="2866920"/>
                        </a:cubicBezTo>
                        <a:cubicBezTo>
                          <a:pt x="2222995" y="2741187"/>
                          <a:pt x="1022043" y="2839278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147630" y="2240500"/>
                          <a:pt x="134250" y="1276895"/>
                          <a:pt x="0" y="477829"/>
                        </a:cubicBezTo>
                        <a:cubicBezTo>
                          <a:pt x="-77946" y="226258"/>
                          <a:pt x="268022" y="94803"/>
                          <a:pt x="655681" y="0"/>
                        </a:cubicBezTo>
                        <a:close/>
                      </a:path>
                      <a:path w="3974792" h="2866920" stroke="0" extrusionOk="0">
                        <a:moveTo>
                          <a:pt x="655681" y="0"/>
                        </a:moveTo>
                        <a:cubicBezTo>
                          <a:pt x="1109178" y="174894"/>
                          <a:pt x="2845129" y="-272918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4084281" y="726207"/>
                          <a:pt x="4125714" y="2068840"/>
                          <a:pt x="3974792" y="2389090"/>
                        </a:cubicBezTo>
                        <a:cubicBezTo>
                          <a:pt x="3970981" y="2602333"/>
                          <a:pt x="3650042" y="2875023"/>
                          <a:pt x="3319110" y="2866920"/>
                        </a:cubicBezTo>
                        <a:cubicBezTo>
                          <a:pt x="2044234" y="2776579"/>
                          <a:pt x="1297658" y="2818088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51940" y="1698607"/>
                          <a:pt x="-142070" y="1470576"/>
                          <a:pt x="0" y="477829"/>
                        </a:cubicBezTo>
                        <a:cubicBezTo>
                          <a:pt x="2827" y="222551"/>
                          <a:pt x="259042" y="23313"/>
                          <a:pt x="655681" y="0"/>
                        </a:cubicBezTo>
                        <a:close/>
                      </a:path>
                      <a:path w="3974792" h="2866920" fill="none" stroke="0" extrusionOk="0">
                        <a:moveTo>
                          <a:pt x="655681" y="0"/>
                        </a:moveTo>
                        <a:cubicBezTo>
                          <a:pt x="1904175" y="108109"/>
                          <a:pt x="3664145" y="147907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3899903" y="528470"/>
                          <a:pt x="3961806" y="2021293"/>
                          <a:pt x="3974792" y="2389090"/>
                        </a:cubicBezTo>
                        <a:cubicBezTo>
                          <a:pt x="3997897" y="2604458"/>
                          <a:pt x="3615363" y="2855034"/>
                          <a:pt x="3319110" y="2866920"/>
                        </a:cubicBezTo>
                        <a:cubicBezTo>
                          <a:pt x="2192029" y="2770962"/>
                          <a:pt x="948523" y="2730374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85156" y="2328113"/>
                          <a:pt x="213681" y="1199358"/>
                          <a:pt x="0" y="477829"/>
                        </a:cubicBezTo>
                        <a:cubicBezTo>
                          <a:pt x="-95187" y="260840"/>
                          <a:pt x="290930" y="41663"/>
                          <a:pt x="655681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四角形: 対角を丸める 1040">
            <a:extLst>
              <a:ext uri="{FF2B5EF4-FFF2-40B4-BE49-F238E27FC236}">
                <a16:creationId xmlns:a16="http://schemas.microsoft.com/office/drawing/2014/main" id="{AF4C8B93-D23C-0B4F-418E-9DC8AE56D39B}"/>
              </a:ext>
            </a:extLst>
          </p:cNvPr>
          <p:cNvSpPr/>
          <p:nvPr/>
        </p:nvSpPr>
        <p:spPr>
          <a:xfrm>
            <a:off x="4909048" y="869047"/>
            <a:ext cx="4068595" cy="3187577"/>
          </a:xfrm>
          <a:custGeom>
            <a:avLst/>
            <a:gdLst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8595" h="3187577" fill="none" extrusionOk="0">
                <a:moveTo>
                  <a:pt x="678112" y="0"/>
                </a:moveTo>
                <a:cubicBezTo>
                  <a:pt x="1246280" y="129714"/>
                  <a:pt x="3552277" y="246464"/>
                  <a:pt x="4068595" y="0"/>
                </a:cubicBezTo>
                <a:lnTo>
                  <a:pt x="4068595" y="0"/>
                </a:lnTo>
                <a:cubicBezTo>
                  <a:pt x="3901457" y="963778"/>
                  <a:pt x="3842942" y="2076360"/>
                  <a:pt x="4068595" y="2660755"/>
                </a:cubicBezTo>
                <a:cubicBezTo>
                  <a:pt x="4178521" y="3065818"/>
                  <a:pt x="3629837" y="3114414"/>
                  <a:pt x="3390481" y="3187577"/>
                </a:cubicBezTo>
                <a:cubicBezTo>
                  <a:pt x="1794500" y="2962510"/>
                  <a:pt x="948468" y="3187852"/>
                  <a:pt x="0" y="3187577"/>
                </a:cubicBezTo>
                <a:lnTo>
                  <a:pt x="0" y="3187577"/>
                </a:lnTo>
                <a:cubicBezTo>
                  <a:pt x="-203873" y="2660399"/>
                  <a:pt x="383127" y="1761334"/>
                  <a:pt x="0" y="526820"/>
                </a:cubicBezTo>
                <a:cubicBezTo>
                  <a:pt x="-181828" y="268196"/>
                  <a:pt x="280844" y="84180"/>
                  <a:pt x="678112" y="0"/>
                </a:cubicBezTo>
                <a:close/>
              </a:path>
              <a:path w="4068595" h="3187577" stroke="0" extrusionOk="0">
                <a:moveTo>
                  <a:pt x="678112" y="0"/>
                </a:moveTo>
                <a:cubicBezTo>
                  <a:pt x="1304937" y="105673"/>
                  <a:pt x="3761247" y="-203833"/>
                  <a:pt x="4068595" y="0"/>
                </a:cubicBezTo>
                <a:lnTo>
                  <a:pt x="4068595" y="0"/>
                </a:lnTo>
                <a:cubicBezTo>
                  <a:pt x="4222789" y="1020002"/>
                  <a:pt x="4184491" y="2058327"/>
                  <a:pt x="4068595" y="2660755"/>
                </a:cubicBezTo>
                <a:cubicBezTo>
                  <a:pt x="4053829" y="2866624"/>
                  <a:pt x="3755838" y="3223707"/>
                  <a:pt x="3390481" y="3187577"/>
                </a:cubicBezTo>
                <a:cubicBezTo>
                  <a:pt x="2375547" y="3110550"/>
                  <a:pt x="538557" y="3046568"/>
                  <a:pt x="0" y="3187577"/>
                </a:cubicBezTo>
                <a:lnTo>
                  <a:pt x="0" y="3187577"/>
                </a:lnTo>
                <a:cubicBezTo>
                  <a:pt x="-66194" y="2246900"/>
                  <a:pt x="-83689" y="1360574"/>
                  <a:pt x="0" y="526820"/>
                </a:cubicBezTo>
                <a:cubicBezTo>
                  <a:pt x="53546" y="268789"/>
                  <a:pt x="205280" y="25616"/>
                  <a:pt x="678112" y="0"/>
                </a:cubicBezTo>
                <a:close/>
              </a:path>
              <a:path w="4068595" h="3187577" fill="none" stroke="0" extrusionOk="0">
                <a:moveTo>
                  <a:pt x="678112" y="0"/>
                </a:moveTo>
                <a:cubicBezTo>
                  <a:pt x="1382440" y="101112"/>
                  <a:pt x="3614942" y="194595"/>
                  <a:pt x="4068595" y="0"/>
                </a:cubicBezTo>
                <a:lnTo>
                  <a:pt x="4068595" y="0"/>
                </a:lnTo>
                <a:cubicBezTo>
                  <a:pt x="4025836" y="969059"/>
                  <a:pt x="4106901" y="2050142"/>
                  <a:pt x="4068595" y="2660755"/>
                </a:cubicBezTo>
                <a:cubicBezTo>
                  <a:pt x="4108565" y="3000875"/>
                  <a:pt x="3634968" y="3177516"/>
                  <a:pt x="3390481" y="3187577"/>
                </a:cubicBezTo>
                <a:cubicBezTo>
                  <a:pt x="1671275" y="3037562"/>
                  <a:pt x="777841" y="3039761"/>
                  <a:pt x="0" y="3187577"/>
                </a:cubicBezTo>
                <a:lnTo>
                  <a:pt x="0" y="3187577"/>
                </a:lnTo>
                <a:cubicBezTo>
                  <a:pt x="-153858" y="2836636"/>
                  <a:pt x="14678" y="1707396"/>
                  <a:pt x="0" y="526820"/>
                </a:cubicBezTo>
                <a:cubicBezTo>
                  <a:pt x="-130085" y="246623"/>
                  <a:pt x="316484" y="101115"/>
                  <a:pt x="678112" y="0"/>
                </a:cubicBezTo>
                <a:close/>
              </a:path>
              <a:path w="4068595" h="3187577" fill="none" stroke="0" extrusionOk="0">
                <a:moveTo>
                  <a:pt x="678112" y="0"/>
                </a:moveTo>
                <a:cubicBezTo>
                  <a:pt x="1294426" y="123776"/>
                  <a:pt x="3631441" y="221885"/>
                  <a:pt x="4068595" y="0"/>
                </a:cubicBezTo>
                <a:lnTo>
                  <a:pt x="4068595" y="0"/>
                </a:lnTo>
                <a:cubicBezTo>
                  <a:pt x="3962257" y="995143"/>
                  <a:pt x="3926002" y="2085261"/>
                  <a:pt x="4068595" y="2660755"/>
                </a:cubicBezTo>
                <a:cubicBezTo>
                  <a:pt x="4150836" y="3000300"/>
                  <a:pt x="3621859" y="3131911"/>
                  <a:pt x="3390481" y="3187577"/>
                </a:cubicBezTo>
                <a:cubicBezTo>
                  <a:pt x="1774340" y="2926892"/>
                  <a:pt x="834165" y="3042413"/>
                  <a:pt x="0" y="3187577"/>
                </a:cubicBezTo>
                <a:lnTo>
                  <a:pt x="0" y="3187577"/>
                </a:lnTo>
                <a:cubicBezTo>
                  <a:pt x="-129353" y="2763122"/>
                  <a:pt x="249541" y="1728586"/>
                  <a:pt x="0" y="526820"/>
                </a:cubicBezTo>
                <a:cubicBezTo>
                  <a:pt x="-138114" y="275087"/>
                  <a:pt x="288776" y="90080"/>
                  <a:pt x="678112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rgbClr val="B3F8AE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63150 w 3978823"/>
                      <a:gd name="connsiteY0" fmla="*/ 0 h 2881297"/>
                      <a:gd name="connsiteX1" fmla="*/ 3978823 w 3978823"/>
                      <a:gd name="connsiteY1" fmla="*/ 0 h 2881297"/>
                      <a:gd name="connsiteX2" fmla="*/ 3978823 w 3978823"/>
                      <a:gd name="connsiteY2" fmla="*/ 0 h 2881297"/>
                      <a:gd name="connsiteX3" fmla="*/ 3978823 w 3978823"/>
                      <a:gd name="connsiteY3" fmla="*/ 2405095 h 2881297"/>
                      <a:gd name="connsiteX4" fmla="*/ 3315672 w 3978823"/>
                      <a:gd name="connsiteY4" fmla="*/ 2881297 h 2881297"/>
                      <a:gd name="connsiteX5" fmla="*/ 0 w 3978823"/>
                      <a:gd name="connsiteY5" fmla="*/ 2881297 h 2881297"/>
                      <a:gd name="connsiteX6" fmla="*/ 0 w 3978823"/>
                      <a:gd name="connsiteY6" fmla="*/ 2881297 h 2881297"/>
                      <a:gd name="connsiteX7" fmla="*/ 0 w 3978823"/>
                      <a:gd name="connsiteY7" fmla="*/ 476201 h 2881297"/>
                      <a:gd name="connsiteX8" fmla="*/ 663150 w 3978823"/>
                      <a:gd name="connsiteY8" fmla="*/ 0 h 2881297"/>
                      <a:gd name="connsiteX0" fmla="*/ 663150 w 3978823"/>
                      <a:gd name="connsiteY0" fmla="*/ 0 h 2881297"/>
                      <a:gd name="connsiteX1" fmla="*/ 3978823 w 3978823"/>
                      <a:gd name="connsiteY1" fmla="*/ 0 h 2881297"/>
                      <a:gd name="connsiteX2" fmla="*/ 3978823 w 3978823"/>
                      <a:gd name="connsiteY2" fmla="*/ 0 h 2881297"/>
                      <a:gd name="connsiteX3" fmla="*/ 3978823 w 3978823"/>
                      <a:gd name="connsiteY3" fmla="*/ 2405095 h 2881297"/>
                      <a:gd name="connsiteX4" fmla="*/ 3315672 w 3978823"/>
                      <a:gd name="connsiteY4" fmla="*/ 2881297 h 2881297"/>
                      <a:gd name="connsiteX5" fmla="*/ 0 w 3978823"/>
                      <a:gd name="connsiteY5" fmla="*/ 2881297 h 2881297"/>
                      <a:gd name="connsiteX6" fmla="*/ 0 w 3978823"/>
                      <a:gd name="connsiteY6" fmla="*/ 2881297 h 2881297"/>
                      <a:gd name="connsiteX7" fmla="*/ 0 w 3978823"/>
                      <a:gd name="connsiteY7" fmla="*/ 476201 h 2881297"/>
                      <a:gd name="connsiteX8" fmla="*/ 663150 w 3978823"/>
                      <a:gd name="connsiteY8" fmla="*/ 0 h 28812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78823" h="2881297" fill="none" extrusionOk="0">
                        <a:moveTo>
                          <a:pt x="663150" y="0"/>
                        </a:moveTo>
                        <a:cubicBezTo>
                          <a:pt x="1251691" y="109759"/>
                          <a:pt x="3446814" y="165301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3826279" y="896859"/>
                          <a:pt x="3865395" y="1842006"/>
                          <a:pt x="3978823" y="2405095"/>
                        </a:cubicBezTo>
                        <a:cubicBezTo>
                          <a:pt x="4052774" y="2736890"/>
                          <a:pt x="3587249" y="2835464"/>
                          <a:pt x="3315672" y="2881297"/>
                        </a:cubicBezTo>
                        <a:cubicBezTo>
                          <a:pt x="1703970" y="2794277"/>
                          <a:pt x="880100" y="2859546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183100" y="2425998"/>
                          <a:pt x="211650" y="1579848"/>
                          <a:pt x="0" y="476201"/>
                        </a:cubicBezTo>
                        <a:cubicBezTo>
                          <a:pt x="-110211" y="230856"/>
                          <a:pt x="276739" y="68181"/>
                          <a:pt x="663150" y="0"/>
                        </a:cubicBezTo>
                        <a:close/>
                      </a:path>
                      <a:path w="3978823" h="2881297" stroke="0" extrusionOk="0">
                        <a:moveTo>
                          <a:pt x="663150" y="0"/>
                        </a:moveTo>
                        <a:cubicBezTo>
                          <a:pt x="1260835" y="62921"/>
                          <a:pt x="3658796" y="-160519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4109304" y="852840"/>
                          <a:pt x="4116373" y="1746280"/>
                          <a:pt x="3978823" y="2405095"/>
                        </a:cubicBezTo>
                        <a:cubicBezTo>
                          <a:pt x="3970644" y="2608165"/>
                          <a:pt x="3674151" y="2896808"/>
                          <a:pt x="3315672" y="2881297"/>
                        </a:cubicBezTo>
                        <a:cubicBezTo>
                          <a:pt x="2314611" y="2829585"/>
                          <a:pt x="515210" y="2746119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61969" y="2004451"/>
                          <a:pt x="-149248" y="1278869"/>
                          <a:pt x="0" y="476201"/>
                        </a:cubicBezTo>
                        <a:cubicBezTo>
                          <a:pt x="-3129" y="231569"/>
                          <a:pt x="260970" y="11654"/>
                          <a:pt x="663150" y="0"/>
                        </a:cubicBezTo>
                        <a:close/>
                      </a:path>
                      <a:path w="3978823" h="2881297" fill="none" stroke="0" extrusionOk="0">
                        <a:moveTo>
                          <a:pt x="663150" y="0"/>
                        </a:moveTo>
                        <a:cubicBezTo>
                          <a:pt x="1349707" y="104339"/>
                          <a:pt x="3513819" y="156356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3867157" y="974247"/>
                          <a:pt x="3967771" y="1814019"/>
                          <a:pt x="3978823" y="2405095"/>
                        </a:cubicBezTo>
                        <a:cubicBezTo>
                          <a:pt x="4022752" y="2693452"/>
                          <a:pt x="3584060" y="2852579"/>
                          <a:pt x="3315672" y="2881297"/>
                        </a:cubicBezTo>
                        <a:cubicBezTo>
                          <a:pt x="1688462" y="2786390"/>
                          <a:pt x="791019" y="2738222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29214" y="2640168"/>
                          <a:pt x="102373" y="1561687"/>
                          <a:pt x="0" y="476201"/>
                        </a:cubicBezTo>
                        <a:cubicBezTo>
                          <a:pt x="-90484" y="249465"/>
                          <a:pt x="288793" y="47526"/>
                          <a:pt x="663150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四角形: 対角を丸める 1041">
            <a:extLst>
              <a:ext uri="{FF2B5EF4-FFF2-40B4-BE49-F238E27FC236}">
                <a16:creationId xmlns:a16="http://schemas.microsoft.com/office/drawing/2014/main" id="{6F5F93EC-7193-6F80-A4A8-EDBF1A43E3A5}"/>
              </a:ext>
            </a:extLst>
          </p:cNvPr>
          <p:cNvSpPr/>
          <p:nvPr/>
        </p:nvSpPr>
        <p:spPr>
          <a:xfrm>
            <a:off x="396256" y="841241"/>
            <a:ext cx="4101025" cy="3316674"/>
          </a:xfrm>
          <a:custGeom>
            <a:avLst/>
            <a:gdLst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1025" h="3316674" fill="none" extrusionOk="0">
                <a:moveTo>
                  <a:pt x="669702" y="0"/>
                </a:moveTo>
                <a:cubicBezTo>
                  <a:pt x="1410685" y="152619"/>
                  <a:pt x="2973928" y="535059"/>
                  <a:pt x="4101025" y="0"/>
                </a:cubicBezTo>
                <a:lnTo>
                  <a:pt x="4101025" y="0"/>
                </a:lnTo>
                <a:cubicBezTo>
                  <a:pt x="3942935" y="1061494"/>
                  <a:pt x="3967503" y="2368608"/>
                  <a:pt x="4101025" y="2763883"/>
                </a:cubicBezTo>
                <a:cubicBezTo>
                  <a:pt x="4222761" y="3202167"/>
                  <a:pt x="3727136" y="3269283"/>
                  <a:pt x="3431321" y="3316674"/>
                </a:cubicBezTo>
                <a:cubicBezTo>
                  <a:pt x="2802204" y="3175257"/>
                  <a:pt x="1061978" y="3325650"/>
                  <a:pt x="0" y="3316674"/>
                </a:cubicBezTo>
                <a:lnTo>
                  <a:pt x="0" y="3316674"/>
                </a:lnTo>
                <a:cubicBezTo>
                  <a:pt x="-324490" y="2622672"/>
                  <a:pt x="255831" y="1791477"/>
                  <a:pt x="0" y="552789"/>
                </a:cubicBezTo>
                <a:cubicBezTo>
                  <a:pt x="-150155" y="274713"/>
                  <a:pt x="259058" y="160822"/>
                  <a:pt x="669702" y="0"/>
                </a:cubicBezTo>
                <a:close/>
              </a:path>
              <a:path w="4101025" h="3316674" stroke="0" extrusionOk="0">
                <a:moveTo>
                  <a:pt x="669702" y="0"/>
                </a:moveTo>
                <a:cubicBezTo>
                  <a:pt x="2022340" y="305797"/>
                  <a:pt x="2594984" y="-230715"/>
                  <a:pt x="4101025" y="0"/>
                </a:cubicBezTo>
                <a:lnTo>
                  <a:pt x="4101025" y="0"/>
                </a:lnTo>
                <a:cubicBezTo>
                  <a:pt x="4265583" y="606761"/>
                  <a:pt x="4207663" y="1740064"/>
                  <a:pt x="4101025" y="2763883"/>
                </a:cubicBezTo>
                <a:cubicBezTo>
                  <a:pt x="4086845" y="2912403"/>
                  <a:pt x="3731632" y="3385676"/>
                  <a:pt x="3431321" y="3316674"/>
                </a:cubicBezTo>
                <a:cubicBezTo>
                  <a:pt x="1989171" y="3274418"/>
                  <a:pt x="1626375" y="3242243"/>
                  <a:pt x="0" y="3316674"/>
                </a:cubicBezTo>
                <a:lnTo>
                  <a:pt x="0" y="3316674"/>
                </a:lnTo>
                <a:cubicBezTo>
                  <a:pt x="-69975" y="2683182"/>
                  <a:pt x="-68636" y="1755176"/>
                  <a:pt x="0" y="552789"/>
                </a:cubicBezTo>
                <a:cubicBezTo>
                  <a:pt x="7094" y="300696"/>
                  <a:pt x="274305" y="66579"/>
                  <a:pt x="669702" y="0"/>
                </a:cubicBezTo>
                <a:close/>
              </a:path>
              <a:path w="4101025" h="3316674" fill="none" stroke="0" extrusionOk="0">
                <a:moveTo>
                  <a:pt x="669702" y="0"/>
                </a:moveTo>
                <a:cubicBezTo>
                  <a:pt x="1657197" y="84652"/>
                  <a:pt x="3118208" y="365378"/>
                  <a:pt x="4101025" y="0"/>
                </a:cubicBezTo>
                <a:lnTo>
                  <a:pt x="4101025" y="0"/>
                </a:lnTo>
                <a:cubicBezTo>
                  <a:pt x="4053196" y="1101148"/>
                  <a:pt x="4090848" y="2399329"/>
                  <a:pt x="4101025" y="2763883"/>
                </a:cubicBezTo>
                <a:cubicBezTo>
                  <a:pt x="4159370" y="3054208"/>
                  <a:pt x="3721584" y="3328744"/>
                  <a:pt x="3431321" y="3316674"/>
                </a:cubicBezTo>
                <a:cubicBezTo>
                  <a:pt x="2643310" y="3076198"/>
                  <a:pt x="876001" y="3168812"/>
                  <a:pt x="0" y="3316674"/>
                </a:cubicBezTo>
                <a:lnTo>
                  <a:pt x="0" y="3316674"/>
                </a:lnTo>
                <a:cubicBezTo>
                  <a:pt x="-143835" y="2953428"/>
                  <a:pt x="3203" y="1743811"/>
                  <a:pt x="0" y="552789"/>
                </a:cubicBezTo>
                <a:cubicBezTo>
                  <a:pt x="-153381" y="288552"/>
                  <a:pt x="305052" y="112121"/>
                  <a:pt x="669702" y="0"/>
                </a:cubicBezTo>
                <a:close/>
              </a:path>
              <a:path w="4101025" h="3316674" fill="none" stroke="0" extrusionOk="0">
                <a:moveTo>
                  <a:pt x="669702" y="0"/>
                </a:moveTo>
                <a:cubicBezTo>
                  <a:pt x="1649518" y="159193"/>
                  <a:pt x="2923524" y="328656"/>
                  <a:pt x="4101025" y="0"/>
                </a:cubicBezTo>
                <a:lnTo>
                  <a:pt x="4101025" y="0"/>
                </a:lnTo>
                <a:cubicBezTo>
                  <a:pt x="4002765" y="1079884"/>
                  <a:pt x="3991229" y="2411899"/>
                  <a:pt x="4101025" y="2763883"/>
                </a:cubicBezTo>
                <a:cubicBezTo>
                  <a:pt x="4192507" y="3144024"/>
                  <a:pt x="3678119" y="3266136"/>
                  <a:pt x="3431321" y="3316674"/>
                </a:cubicBezTo>
                <a:cubicBezTo>
                  <a:pt x="2822295" y="3038570"/>
                  <a:pt x="955343" y="3223127"/>
                  <a:pt x="0" y="3316674"/>
                </a:cubicBezTo>
                <a:lnTo>
                  <a:pt x="0" y="3316674"/>
                </a:lnTo>
                <a:cubicBezTo>
                  <a:pt x="-83537" y="2957660"/>
                  <a:pt x="217312" y="1753734"/>
                  <a:pt x="0" y="552789"/>
                </a:cubicBezTo>
                <a:cubicBezTo>
                  <a:pt x="-145441" y="288400"/>
                  <a:pt x="304013" y="175337"/>
                  <a:pt x="669702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5D58F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50539 w 3983673"/>
                      <a:gd name="connsiteY0" fmla="*/ 0 h 2775926"/>
                      <a:gd name="connsiteX1" fmla="*/ 3983673 w 3983673"/>
                      <a:gd name="connsiteY1" fmla="*/ 0 h 2775926"/>
                      <a:gd name="connsiteX2" fmla="*/ 3983673 w 3983673"/>
                      <a:gd name="connsiteY2" fmla="*/ 0 h 2775926"/>
                      <a:gd name="connsiteX3" fmla="*/ 3983673 w 3983673"/>
                      <a:gd name="connsiteY3" fmla="*/ 2313262 h 2775926"/>
                      <a:gd name="connsiteX4" fmla="*/ 3333133 w 3983673"/>
                      <a:gd name="connsiteY4" fmla="*/ 2775926 h 2775926"/>
                      <a:gd name="connsiteX5" fmla="*/ 0 w 3983673"/>
                      <a:gd name="connsiteY5" fmla="*/ 2775926 h 2775926"/>
                      <a:gd name="connsiteX6" fmla="*/ 0 w 3983673"/>
                      <a:gd name="connsiteY6" fmla="*/ 2775926 h 2775926"/>
                      <a:gd name="connsiteX7" fmla="*/ 0 w 3983673"/>
                      <a:gd name="connsiteY7" fmla="*/ 462663 h 2775926"/>
                      <a:gd name="connsiteX8" fmla="*/ 650539 w 3983673"/>
                      <a:gd name="connsiteY8" fmla="*/ 0 h 2775926"/>
                      <a:gd name="connsiteX0" fmla="*/ 650539 w 3983673"/>
                      <a:gd name="connsiteY0" fmla="*/ 0 h 2775926"/>
                      <a:gd name="connsiteX1" fmla="*/ 3983673 w 3983673"/>
                      <a:gd name="connsiteY1" fmla="*/ 0 h 2775926"/>
                      <a:gd name="connsiteX2" fmla="*/ 3983673 w 3983673"/>
                      <a:gd name="connsiteY2" fmla="*/ 0 h 2775926"/>
                      <a:gd name="connsiteX3" fmla="*/ 3983673 w 3983673"/>
                      <a:gd name="connsiteY3" fmla="*/ 2313262 h 2775926"/>
                      <a:gd name="connsiteX4" fmla="*/ 3333133 w 3983673"/>
                      <a:gd name="connsiteY4" fmla="*/ 2775926 h 2775926"/>
                      <a:gd name="connsiteX5" fmla="*/ 0 w 3983673"/>
                      <a:gd name="connsiteY5" fmla="*/ 2775926 h 2775926"/>
                      <a:gd name="connsiteX6" fmla="*/ 0 w 3983673"/>
                      <a:gd name="connsiteY6" fmla="*/ 2775926 h 2775926"/>
                      <a:gd name="connsiteX7" fmla="*/ 0 w 3983673"/>
                      <a:gd name="connsiteY7" fmla="*/ 462663 h 2775926"/>
                      <a:gd name="connsiteX8" fmla="*/ 650539 w 3983673"/>
                      <a:gd name="connsiteY8" fmla="*/ 0 h 2775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83673" h="2775926" fill="none" extrusionOk="0">
                        <a:moveTo>
                          <a:pt x="650539" y="0"/>
                        </a:moveTo>
                        <a:cubicBezTo>
                          <a:pt x="1446783" y="111510"/>
                          <a:pt x="2794260" y="260726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3835899" y="901143"/>
                          <a:pt x="3912044" y="1964844"/>
                          <a:pt x="3983673" y="2313262"/>
                        </a:cubicBezTo>
                        <a:cubicBezTo>
                          <a:pt x="4067992" y="2647704"/>
                          <a:pt x="3624747" y="2738413"/>
                          <a:pt x="3333133" y="2775926"/>
                        </a:cubicBezTo>
                        <a:cubicBezTo>
                          <a:pt x="2709966" y="2683246"/>
                          <a:pt x="963571" y="2754035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197122" y="2338637"/>
                          <a:pt x="160228" y="1493214"/>
                          <a:pt x="0" y="462663"/>
                        </a:cubicBezTo>
                        <a:cubicBezTo>
                          <a:pt x="-117292" y="225367"/>
                          <a:pt x="266191" y="83299"/>
                          <a:pt x="650539" y="0"/>
                        </a:cubicBezTo>
                        <a:close/>
                      </a:path>
                      <a:path w="3983673" h="2775926" stroke="0" extrusionOk="0">
                        <a:moveTo>
                          <a:pt x="650539" y="0"/>
                        </a:moveTo>
                        <a:cubicBezTo>
                          <a:pt x="1911277" y="150358"/>
                          <a:pt x="2501898" y="-171698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4105568" y="387376"/>
                          <a:pt x="4118499" y="1318921"/>
                          <a:pt x="3983673" y="2313262"/>
                        </a:cubicBezTo>
                        <a:cubicBezTo>
                          <a:pt x="3986083" y="2478486"/>
                          <a:pt x="3626467" y="2811839"/>
                          <a:pt x="3333133" y="2775926"/>
                        </a:cubicBezTo>
                        <a:cubicBezTo>
                          <a:pt x="1915244" y="2773890"/>
                          <a:pt x="1516755" y="2674042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56497" y="2142938"/>
                          <a:pt x="-104363" y="1494568"/>
                          <a:pt x="0" y="462663"/>
                        </a:cubicBezTo>
                        <a:cubicBezTo>
                          <a:pt x="-22172" y="246109"/>
                          <a:pt x="302244" y="49353"/>
                          <a:pt x="650539" y="0"/>
                        </a:cubicBezTo>
                        <a:close/>
                      </a:path>
                      <a:path w="3983673" h="2775926" fill="none" stroke="0" extrusionOk="0">
                        <a:moveTo>
                          <a:pt x="650539" y="0"/>
                        </a:moveTo>
                        <a:cubicBezTo>
                          <a:pt x="1602515" y="110119"/>
                          <a:pt x="2875933" y="175290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3900513" y="969761"/>
                          <a:pt x="3950663" y="1990756"/>
                          <a:pt x="3983673" y="2313262"/>
                        </a:cubicBezTo>
                        <a:cubicBezTo>
                          <a:pt x="4041812" y="2550874"/>
                          <a:pt x="3645513" y="2767032"/>
                          <a:pt x="3333133" y="2775926"/>
                        </a:cubicBezTo>
                        <a:cubicBezTo>
                          <a:pt x="2695400" y="2664280"/>
                          <a:pt x="881296" y="2643345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75214" y="2509639"/>
                          <a:pt x="102528" y="1478819"/>
                          <a:pt x="0" y="462663"/>
                        </a:cubicBezTo>
                        <a:cubicBezTo>
                          <a:pt x="-122009" y="259680"/>
                          <a:pt x="282259" y="66064"/>
                          <a:pt x="650539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ABB9BC68-0F5F-9297-35BB-A4BD3A838E31}"/>
              </a:ext>
            </a:extLst>
          </p:cNvPr>
          <p:cNvSpPr txBox="1"/>
          <p:nvPr/>
        </p:nvSpPr>
        <p:spPr>
          <a:xfrm>
            <a:off x="2028258" y="4903497"/>
            <a:ext cx="528929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　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dirty="0">
                <a:latin typeface="Meiryo UI"/>
                <a:ea typeface="Meiryo UI"/>
              </a:rPr>
              <a:t>/() :00~:45</a:t>
            </a:r>
            <a:r>
              <a:rPr kumimoji="1" lang="ja-JP" altLang="en-US" sz="1600" dirty="0">
                <a:latin typeface="Meiryo UI"/>
                <a:ea typeface="Meiryo UI"/>
              </a:rPr>
              <a:t>　　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br>
              <a:rPr lang="en-US" altLang="ja-JP" sz="1600" b="1" dirty="0">
                <a:latin typeface="Meiryo UI"/>
                <a:ea typeface="Meiryo UI"/>
              </a:rPr>
            </a:br>
            <a:r>
              <a:rPr lang="ja-JP" altLang="en-US" sz="1600" dirty="0">
                <a:latin typeface="Meiryo UI"/>
                <a:ea typeface="Meiryo UI"/>
              </a:rPr>
              <a:t>名</a:t>
            </a:r>
            <a:r>
              <a:rPr lang="en-US" altLang="ja-JP" sz="1600" dirty="0">
                <a:latin typeface="Meiryo UI"/>
                <a:ea typeface="Meiryo UI"/>
              </a:rPr>
              <a:t> </a:t>
            </a:r>
            <a:r>
              <a:rPr kumimoji="1" lang="ja-JP" altLang="en-US" sz="1600" dirty="0">
                <a:latin typeface="Meiryo UI"/>
                <a:ea typeface="Meiryo UI"/>
              </a:rPr>
              <a:t> </a:t>
            </a:r>
            <a:endParaRPr lang="en-US" altLang="ja-JP" sz="105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lang="en-US" altLang="ja-JP" sz="1600" b="1" dirty="0">
              <a:latin typeface="Meiryo UI"/>
              <a:ea typeface="Meiryo UI"/>
            </a:endParaRPr>
          </a:p>
          <a:p>
            <a:r>
              <a:rPr lang="ja-JP" altLang="en-US" sz="1600" dirty="0">
                <a:latin typeface="Meiryo UI"/>
                <a:ea typeface="Meiryo UI"/>
              </a:rPr>
              <a:t>　</a:t>
            </a:r>
          </a:p>
        </p:txBody>
      </p:sp>
      <p:sp>
        <p:nvSpPr>
          <p:cNvPr id="1049" name="TextBox 18">
            <a:extLst>
              <a:ext uri="{FF2B5EF4-FFF2-40B4-BE49-F238E27FC236}">
                <a16:creationId xmlns:a16="http://schemas.microsoft.com/office/drawing/2014/main" id="{151D2D40-03AE-AAE6-3374-1EB6F041C692}"/>
              </a:ext>
            </a:extLst>
          </p:cNvPr>
          <p:cNvSpPr txBox="1"/>
          <p:nvPr/>
        </p:nvSpPr>
        <p:spPr>
          <a:xfrm>
            <a:off x="5644896" y="959730"/>
            <a:ext cx="27238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</a:b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4005C51-658F-DD15-3214-FF750B819F29}"/>
              </a:ext>
            </a:extLst>
          </p:cNvPr>
          <p:cNvSpPr txBox="1"/>
          <p:nvPr/>
        </p:nvSpPr>
        <p:spPr>
          <a:xfrm>
            <a:off x="471861" y="2044533"/>
            <a:ext cx="4060254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dirty="0">
                <a:latin typeface="Meiryo UI"/>
                <a:ea typeface="Meiryo UI"/>
              </a:rPr>
              <a:t>/() </a:t>
            </a:r>
            <a:r>
              <a:rPr kumimoji="1" lang="ja-JP" altLang="en-US" sz="1600" dirty="0">
                <a:latin typeface="Meiryo UI"/>
                <a:ea typeface="Meiryo UI"/>
              </a:rPr>
              <a:t>　　　</a:t>
            </a:r>
            <a:r>
              <a:rPr kumimoji="1" lang="en-US" altLang="ja-JP" sz="1600" dirty="0">
                <a:latin typeface="Meiryo UI"/>
                <a:ea typeface="Meiryo UI"/>
              </a:rPr>
              <a:t>:00~</a:t>
            </a:r>
            <a:r>
              <a:rPr kumimoji="1" lang="ja-JP" altLang="en-US" sz="1600" dirty="0">
                <a:latin typeface="Meiryo UI"/>
                <a:ea typeface="Meiryo UI"/>
              </a:rPr>
              <a:t>　　</a:t>
            </a:r>
            <a:r>
              <a:rPr kumimoji="1" lang="en-US" altLang="ja-JP" sz="1600" dirty="0">
                <a:latin typeface="Meiryo UI"/>
                <a:ea typeface="Meiryo UI"/>
              </a:rPr>
              <a:t>:45</a:t>
            </a:r>
            <a:r>
              <a:rPr kumimoji="1" lang="ja-JP" altLang="en-US" sz="1600" dirty="0">
                <a:latin typeface="Meiryo UI"/>
                <a:ea typeface="Meiryo UI"/>
              </a:rPr>
              <a:t>　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br>
              <a:rPr lang="en-US" altLang="ja-JP" sz="1600" b="1" dirty="0">
                <a:latin typeface="Meiryo UI"/>
                <a:ea typeface="Meiryo UI"/>
              </a:rPr>
            </a:br>
            <a:r>
              <a:rPr lang="en-US" altLang="ja-JP" sz="1600" dirty="0">
                <a:latin typeface="Meiryo UI"/>
                <a:ea typeface="Meiryo UI"/>
              </a:rPr>
              <a:t>名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ja-JP" altLang="en-US" sz="1600" dirty="0">
                <a:latin typeface="Meiryo UI"/>
                <a:ea typeface="Meiryo UI"/>
              </a:rPr>
              <a:t>　</a:t>
            </a:r>
            <a:endParaRPr lang="en-US" altLang="ja-JP" sz="1400" dirty="0">
              <a:latin typeface="Meiryo UI"/>
              <a:ea typeface="Meiryo UI"/>
            </a:endParaRP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83299045-954A-73BF-4B90-8FA591DE0C87}"/>
              </a:ext>
            </a:extLst>
          </p:cNvPr>
          <p:cNvSpPr txBox="1"/>
          <p:nvPr/>
        </p:nvSpPr>
        <p:spPr>
          <a:xfrm>
            <a:off x="717326" y="927797"/>
            <a:ext cx="339110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b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</a:b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1043" name="TextBox 18">
            <a:extLst>
              <a:ext uri="{FF2B5EF4-FFF2-40B4-BE49-F238E27FC236}">
                <a16:creationId xmlns:a16="http://schemas.microsoft.com/office/drawing/2014/main" id="{0FA7FD10-BD1F-1E64-3946-8525200BA05E}"/>
              </a:ext>
            </a:extLst>
          </p:cNvPr>
          <p:cNvSpPr txBox="1"/>
          <p:nvPr/>
        </p:nvSpPr>
        <p:spPr>
          <a:xfrm>
            <a:off x="2958348" y="4326621"/>
            <a:ext cx="37493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0F06DE9-7346-4087-AA3E-14560EAC8F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969" y="4477864"/>
            <a:ext cx="512467" cy="518872"/>
          </a:xfrm>
          <a:prstGeom prst="rect">
            <a:avLst/>
          </a:prstGeom>
        </p:spPr>
      </p:pic>
      <p:pic>
        <p:nvPicPr>
          <p:cNvPr id="1064" name="図 1063">
            <a:extLst>
              <a:ext uri="{FF2B5EF4-FFF2-40B4-BE49-F238E27FC236}">
                <a16:creationId xmlns:a16="http://schemas.microsoft.com/office/drawing/2014/main" id="{EED17061-553E-0168-5CD6-69E70E5A54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914" y="4024940"/>
            <a:ext cx="523002" cy="494622"/>
          </a:xfrm>
          <a:prstGeom prst="rect">
            <a:avLst/>
          </a:prstGeom>
        </p:spPr>
      </p:pic>
      <p:pic>
        <p:nvPicPr>
          <p:cNvPr id="1030" name="Picture 6" descr="「New」のPOPイラスト">
            <a:extLst>
              <a:ext uri="{FF2B5EF4-FFF2-40B4-BE49-F238E27FC236}">
                <a16:creationId xmlns:a16="http://schemas.microsoft.com/office/drawing/2014/main" id="{0565283F-6E50-DC70-55DF-C8C7421D7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-2210633" y="1561988"/>
            <a:ext cx="1097419" cy="78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777CF1F8-7C1E-0068-030D-FB4456F21BEF}"/>
              </a:ext>
            </a:extLst>
          </p:cNvPr>
          <p:cNvGrpSpPr/>
          <p:nvPr/>
        </p:nvGrpSpPr>
        <p:grpSpPr>
          <a:xfrm>
            <a:off x="-1148102" y="2940570"/>
            <a:ext cx="549206" cy="488887"/>
            <a:chOff x="942496" y="4485641"/>
            <a:chExt cx="763829" cy="660400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296D4062-1BA6-D6C7-75E7-129F5F510279}"/>
                </a:ext>
              </a:extLst>
            </p:cNvPr>
            <p:cNvSpPr/>
            <p:nvPr/>
          </p:nvSpPr>
          <p:spPr>
            <a:xfrm>
              <a:off x="999479" y="4485641"/>
              <a:ext cx="654784" cy="660400"/>
            </a:xfrm>
            <a:prstGeom prst="round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ACFBE8D9-C9F9-7D40-F6B2-319187A8C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496" y="4582330"/>
              <a:ext cx="763829" cy="528819"/>
            </a:xfrm>
            <a:prstGeom prst="rect">
              <a:avLst/>
            </a:prstGeom>
            <a:noFill/>
          </p:spPr>
        </p:pic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A61CAA1-62F7-B542-CFF0-1D4A2F50A6A7}"/>
              </a:ext>
            </a:extLst>
          </p:cNvPr>
          <p:cNvSpPr txBox="1"/>
          <p:nvPr/>
        </p:nvSpPr>
        <p:spPr>
          <a:xfrm>
            <a:off x="4884153" y="2035011"/>
            <a:ext cx="42134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　　　　　　　　　　　　　　　　</a:t>
            </a:r>
            <a:br>
              <a:rPr kumimoji="1" lang="ja-JP" altLang="en-US" sz="1600" b="1" dirty="0">
                <a:latin typeface="Meiryo UI"/>
                <a:ea typeface="Meiryo UI"/>
              </a:rPr>
            </a:br>
            <a:r>
              <a:rPr kumimoji="1" lang="en-US" altLang="ja-JP" sz="1600" dirty="0">
                <a:latin typeface="Meiryo UI"/>
                <a:ea typeface="Meiryo UI"/>
              </a:rPr>
              <a:t>/() :00~:45　</a:t>
            </a:r>
            <a:br>
              <a:rPr lang="en-US" altLang="ja-JP" sz="1600" dirty="0">
                <a:latin typeface="Meiryo UI"/>
                <a:ea typeface="Meiryo UI"/>
              </a:rPr>
            </a:br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br>
              <a:rPr lang="en-US" altLang="ja-JP" sz="1600" b="1" dirty="0">
                <a:latin typeface="Meiryo UI"/>
                <a:ea typeface="Meiryo UI"/>
              </a:rPr>
            </a:br>
            <a:r>
              <a:rPr lang="en-US" altLang="ja-JP" sz="1600" dirty="0">
                <a:latin typeface="Meiryo UI"/>
                <a:ea typeface="Meiryo UI"/>
              </a:rPr>
              <a:t>名</a:t>
            </a:r>
            <a:br>
              <a:rPr kumimoji="1" lang="en-US" altLang="ja-JP" sz="1600" dirty="0">
                <a:latin typeface="Meiryo UI"/>
                <a:ea typeface="Meiryo UI"/>
              </a:rPr>
            </a:br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br>
              <a:rPr lang="ja-JP" altLang="en-US" sz="1600" dirty="0">
                <a:latin typeface="Meiryo UI"/>
                <a:ea typeface="Meiryo UI"/>
              </a:rPr>
            </a:br>
            <a:r>
              <a:rPr lang="ja-JP" altLang="en-US" sz="1600" dirty="0">
                <a:latin typeface="Meiryo UI"/>
                <a:ea typeface="Meiryo UI"/>
              </a:rPr>
              <a:t>　</a:t>
            </a:r>
            <a:endParaRPr lang="ja-JP" altLang="en-US" sz="1600" dirty="0">
              <a:latin typeface="Meiryo UI"/>
              <a:ea typeface="Meiryo UI"/>
              <a:cs typeface="Calibri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0D8C67A9-379D-47BD-C98E-C145CBF174C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02" y="1903916"/>
            <a:ext cx="472649" cy="494311"/>
          </a:xfrm>
          <a:prstGeom prst="rect">
            <a:avLst/>
          </a:prstGeom>
        </p:spPr>
      </p:pic>
      <p:pic>
        <p:nvPicPr>
          <p:cNvPr id="2" name="Picture 6" descr="「New」のPOPイラスト">
            <a:extLst>
              <a:ext uri="{FF2B5EF4-FFF2-40B4-BE49-F238E27FC236}">
                <a16:creationId xmlns:a16="http://schemas.microsoft.com/office/drawing/2014/main" id="{0D82FB12-B069-C236-C670-5801EC30D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-1018783" y="1815571"/>
            <a:ext cx="1047868" cy="76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「New」のPOPイラスト">
            <a:extLst>
              <a:ext uri="{FF2B5EF4-FFF2-40B4-BE49-F238E27FC236}">
                <a16:creationId xmlns:a16="http://schemas.microsoft.com/office/drawing/2014/main" id="{547D0DCC-1B74-19CA-4D20-7DDD8D3ED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10719920" y="383746"/>
            <a:ext cx="876384" cy="62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CB4BCC6-73CA-4033-9B2C-43B7F00A88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834" y="645419"/>
            <a:ext cx="523002" cy="49462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C867670-04F0-E2A1-6179-93C1AB1B11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619" y="4304771"/>
            <a:ext cx="504107" cy="50618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3D4EAB8-E2BC-49EF-B237-15F29D29E06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5409" y="1012004"/>
            <a:ext cx="523002" cy="494622"/>
          </a:xfrm>
          <a:prstGeom prst="rect">
            <a:avLst/>
          </a:prstGeom>
        </p:spPr>
      </p:pic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18BC5AE-1F10-F45B-290B-168180DD097F}"/>
              </a:ext>
            </a:extLst>
          </p:cNvPr>
          <p:cNvGrpSpPr/>
          <p:nvPr/>
        </p:nvGrpSpPr>
        <p:grpSpPr>
          <a:xfrm>
            <a:off x="10621601" y="1511134"/>
            <a:ext cx="532891" cy="513544"/>
            <a:chOff x="2663299" y="4485641"/>
            <a:chExt cx="682037" cy="660400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8062B121-96BB-7BF4-BCD2-99DA61BAA600}"/>
                </a:ext>
              </a:extLst>
            </p:cNvPr>
            <p:cNvSpPr/>
            <p:nvPr/>
          </p:nvSpPr>
          <p:spPr>
            <a:xfrm>
              <a:off x="2690552" y="4485641"/>
              <a:ext cx="654784" cy="660400"/>
            </a:xfrm>
            <a:prstGeom prst="roundRect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en-US" altLang="ja-JP" b="1">
                <a:solidFill>
                  <a:schemeClr val="tx1"/>
                </a:solidFill>
              </a:endParaRP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7B392FEA-9079-AD73-39B1-546A91203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3299" y="4559889"/>
              <a:ext cx="651215" cy="518560"/>
            </a:xfrm>
            <a:prstGeom prst="rect">
              <a:avLst/>
            </a:prstGeom>
          </p:spPr>
        </p:pic>
      </p:grpSp>
      <p:pic>
        <p:nvPicPr>
          <p:cNvPr id="46" name="図 45">
            <a:extLst>
              <a:ext uri="{FF2B5EF4-FFF2-40B4-BE49-F238E27FC236}">
                <a16:creationId xmlns:a16="http://schemas.microsoft.com/office/drawing/2014/main" id="{BAF59791-D5C1-5FA7-6E23-2BCDD11A3EC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17" y="5053000"/>
            <a:ext cx="492849" cy="51543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D7E3A98-BC58-6AA5-08A3-028F7C3E2EA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569" y="3606828"/>
            <a:ext cx="492849" cy="515437"/>
          </a:xfrm>
          <a:prstGeom prst="rect">
            <a:avLst/>
          </a:prstGeom>
        </p:spPr>
      </p:pic>
      <p:pic>
        <p:nvPicPr>
          <p:cNvPr id="9" name="Picture 8" descr="「注目！」のイラスト文字">
            <a:extLst>
              <a:ext uri="{FF2B5EF4-FFF2-40B4-BE49-F238E27FC236}">
                <a16:creationId xmlns:a16="http://schemas.microsoft.com/office/drawing/2014/main" id="{3DFA78B5-6B52-1AC2-9F76-F2942A5B752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-300000">
            <a:off x="-1352848" y="432654"/>
            <a:ext cx="1049548" cy="702874"/>
          </a:xfrm>
          <a:prstGeom prst="rect">
            <a:avLst/>
          </a:prstGeom>
        </p:spPr>
      </p:pic>
      <p:pic>
        <p:nvPicPr>
          <p:cNvPr id="23" name="Picture 22" descr="喜ぶハムスターのキャラクター">
            <a:extLst>
              <a:ext uri="{FF2B5EF4-FFF2-40B4-BE49-F238E27FC236}">
                <a16:creationId xmlns:a16="http://schemas.microsoft.com/office/drawing/2014/main" id="{174D9227-7E5E-09A1-1BE4-860480D3890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-1565450" y="4485297"/>
            <a:ext cx="966554" cy="94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1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D7EEF45-943B-E52B-96A6-7F89A9D2A1AA}"/>
              </a:ext>
            </a:extLst>
          </p:cNvPr>
          <p:cNvSpPr/>
          <p:nvPr/>
        </p:nvSpPr>
        <p:spPr>
          <a:xfrm>
            <a:off x="15006277" y="6368415"/>
            <a:ext cx="929371" cy="2039568"/>
          </a:xfrm>
          <a:custGeom>
            <a:avLst/>
            <a:gdLst>
              <a:gd name="connsiteX0" fmla="*/ 0 w 1791419"/>
              <a:gd name="connsiteY0" fmla="*/ 161988 h 971909"/>
              <a:gd name="connsiteX1" fmla="*/ 161988 w 1791419"/>
              <a:gd name="connsiteY1" fmla="*/ 0 h 971909"/>
              <a:gd name="connsiteX2" fmla="*/ 1629431 w 1791419"/>
              <a:gd name="connsiteY2" fmla="*/ 0 h 971909"/>
              <a:gd name="connsiteX3" fmla="*/ 1791419 w 1791419"/>
              <a:gd name="connsiteY3" fmla="*/ 161988 h 971909"/>
              <a:gd name="connsiteX4" fmla="*/ 1791419 w 1791419"/>
              <a:gd name="connsiteY4" fmla="*/ 809921 h 971909"/>
              <a:gd name="connsiteX5" fmla="*/ 1629431 w 1791419"/>
              <a:gd name="connsiteY5" fmla="*/ 971909 h 971909"/>
              <a:gd name="connsiteX6" fmla="*/ 161988 w 1791419"/>
              <a:gd name="connsiteY6" fmla="*/ 971909 h 971909"/>
              <a:gd name="connsiteX7" fmla="*/ 0 w 1791419"/>
              <a:gd name="connsiteY7" fmla="*/ 809921 h 971909"/>
              <a:gd name="connsiteX8" fmla="*/ 0 w 1791419"/>
              <a:gd name="connsiteY8" fmla="*/ 161988 h 97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1419" h="971909" fill="none" extrusionOk="0">
                <a:moveTo>
                  <a:pt x="0" y="161988"/>
                </a:moveTo>
                <a:cubicBezTo>
                  <a:pt x="11122" y="84843"/>
                  <a:pt x="62435" y="-5908"/>
                  <a:pt x="161988" y="0"/>
                </a:cubicBezTo>
                <a:cubicBezTo>
                  <a:pt x="310705" y="117655"/>
                  <a:pt x="902837" y="-110104"/>
                  <a:pt x="1629431" y="0"/>
                </a:cubicBezTo>
                <a:cubicBezTo>
                  <a:pt x="1715064" y="-5406"/>
                  <a:pt x="1800682" y="73277"/>
                  <a:pt x="1791419" y="161988"/>
                </a:cubicBezTo>
                <a:cubicBezTo>
                  <a:pt x="1825289" y="264465"/>
                  <a:pt x="1843119" y="500136"/>
                  <a:pt x="1791419" y="809921"/>
                </a:cubicBezTo>
                <a:cubicBezTo>
                  <a:pt x="1796978" y="912192"/>
                  <a:pt x="1721986" y="967832"/>
                  <a:pt x="1629431" y="971909"/>
                </a:cubicBezTo>
                <a:cubicBezTo>
                  <a:pt x="1115221" y="1030531"/>
                  <a:pt x="768935" y="1036301"/>
                  <a:pt x="161988" y="971909"/>
                </a:cubicBezTo>
                <a:cubicBezTo>
                  <a:pt x="70743" y="966683"/>
                  <a:pt x="-1134" y="917164"/>
                  <a:pt x="0" y="809921"/>
                </a:cubicBezTo>
                <a:cubicBezTo>
                  <a:pt x="55691" y="547057"/>
                  <a:pt x="-17851" y="324794"/>
                  <a:pt x="0" y="161988"/>
                </a:cubicBezTo>
                <a:close/>
              </a:path>
              <a:path w="1791419" h="971909" stroke="0" extrusionOk="0">
                <a:moveTo>
                  <a:pt x="0" y="161988"/>
                </a:moveTo>
                <a:cubicBezTo>
                  <a:pt x="11078" y="74320"/>
                  <a:pt x="85477" y="4729"/>
                  <a:pt x="161988" y="0"/>
                </a:cubicBezTo>
                <a:cubicBezTo>
                  <a:pt x="887508" y="39170"/>
                  <a:pt x="1073764" y="-80845"/>
                  <a:pt x="1629431" y="0"/>
                </a:cubicBezTo>
                <a:cubicBezTo>
                  <a:pt x="1722150" y="-13526"/>
                  <a:pt x="1783903" y="71719"/>
                  <a:pt x="1791419" y="161988"/>
                </a:cubicBezTo>
                <a:cubicBezTo>
                  <a:pt x="1768563" y="414106"/>
                  <a:pt x="1785059" y="641560"/>
                  <a:pt x="1791419" y="809921"/>
                </a:cubicBezTo>
                <a:cubicBezTo>
                  <a:pt x="1795769" y="905340"/>
                  <a:pt x="1727313" y="967029"/>
                  <a:pt x="1629431" y="971909"/>
                </a:cubicBezTo>
                <a:cubicBezTo>
                  <a:pt x="1262959" y="911320"/>
                  <a:pt x="745057" y="969150"/>
                  <a:pt x="161988" y="971909"/>
                </a:cubicBezTo>
                <a:cubicBezTo>
                  <a:pt x="58786" y="975293"/>
                  <a:pt x="4202" y="909033"/>
                  <a:pt x="0" y="809921"/>
                </a:cubicBezTo>
                <a:cubicBezTo>
                  <a:pt x="-16998" y="534138"/>
                  <a:pt x="-50676" y="261321"/>
                  <a:pt x="0" y="161988"/>
                </a:cubicBezTo>
                <a:close/>
              </a:path>
            </a:pathLst>
          </a:custGeom>
          <a:solidFill>
            <a:srgbClr val="FF0000">
              <a:alpha val="74000"/>
            </a:srgbClr>
          </a:solidFill>
          <a:ln>
            <a:solidFill>
              <a:srgbClr val="5FF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dirty="0">
              <a:highlight>
                <a:srgbClr val="FAF6A0"/>
              </a:highligh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E6577A-8F4D-BD52-73B7-EE4EC4CE1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38649"/>
            <a:ext cx="6858000" cy="46166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F0502020204030204" pitchFamily="2" charset="0"/>
              </a:rPr>
              <a:t>追加</a:t>
            </a:r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DLaM Display" panose="020F0502020204030204" pitchFamily="2" charset="0"/>
              </a:rPr>
              <a:t>イベントのご案内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ADLaM Display" panose="020F0502020204030204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18BD343-6BF4-1BC5-F604-A0F71ED68B21}"/>
              </a:ext>
            </a:extLst>
          </p:cNvPr>
          <p:cNvSpPr txBox="1"/>
          <p:nvPr/>
        </p:nvSpPr>
        <p:spPr>
          <a:xfrm>
            <a:off x="711684" y="161495"/>
            <a:ext cx="2304664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  <a:cs typeface="Calibri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7749522-0FA0-4F6C-9D17-C6C3D3B671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433" y="965285"/>
            <a:ext cx="497416" cy="50363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C47ADE0-1379-4F8E-8999-63C67A6451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32" y="2996668"/>
            <a:ext cx="471017" cy="47492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69E3872-D453-49C6-82A4-2D6C7343B1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219" y="4152371"/>
            <a:ext cx="504107" cy="506189"/>
          </a:xfrm>
          <a:prstGeom prst="rect">
            <a:avLst/>
          </a:prstGeom>
        </p:spPr>
      </p:pic>
      <p:sp>
        <p:nvSpPr>
          <p:cNvPr id="1039" name="四角形: 対角を丸める 1038">
            <a:extLst>
              <a:ext uri="{FF2B5EF4-FFF2-40B4-BE49-F238E27FC236}">
                <a16:creationId xmlns:a16="http://schemas.microsoft.com/office/drawing/2014/main" id="{18F79B9F-8B5D-D75E-BBC2-F8DA11F7655E}"/>
              </a:ext>
            </a:extLst>
          </p:cNvPr>
          <p:cNvSpPr/>
          <p:nvPr/>
        </p:nvSpPr>
        <p:spPr>
          <a:xfrm>
            <a:off x="711684" y="4130619"/>
            <a:ext cx="5520320" cy="2626919"/>
          </a:xfrm>
          <a:custGeom>
            <a:avLst/>
            <a:gdLst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  <a:gd name="connsiteX0" fmla="*/ 910631 w 5520320"/>
              <a:gd name="connsiteY0" fmla="*/ 0 h 2626919"/>
              <a:gd name="connsiteX1" fmla="*/ 5520320 w 5520320"/>
              <a:gd name="connsiteY1" fmla="*/ 0 h 2626919"/>
              <a:gd name="connsiteX2" fmla="*/ 5520320 w 5520320"/>
              <a:gd name="connsiteY2" fmla="*/ 0 h 2626919"/>
              <a:gd name="connsiteX3" fmla="*/ 5520320 w 5520320"/>
              <a:gd name="connsiteY3" fmla="*/ 2189090 h 2626919"/>
              <a:gd name="connsiteX4" fmla="*/ 4609687 w 5520320"/>
              <a:gd name="connsiteY4" fmla="*/ 2626919 h 2626919"/>
              <a:gd name="connsiteX5" fmla="*/ 0 w 5520320"/>
              <a:gd name="connsiteY5" fmla="*/ 2626919 h 2626919"/>
              <a:gd name="connsiteX6" fmla="*/ 0 w 5520320"/>
              <a:gd name="connsiteY6" fmla="*/ 2626919 h 2626919"/>
              <a:gd name="connsiteX7" fmla="*/ 0 w 5520320"/>
              <a:gd name="connsiteY7" fmla="*/ 437828 h 2626919"/>
              <a:gd name="connsiteX8" fmla="*/ 910631 w 5520320"/>
              <a:gd name="connsiteY8" fmla="*/ 0 h 262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0320" h="2626919" fill="none" extrusionOk="0">
                <a:moveTo>
                  <a:pt x="910631" y="0"/>
                </a:moveTo>
                <a:cubicBezTo>
                  <a:pt x="2428002" y="115298"/>
                  <a:pt x="5039845" y="197530"/>
                  <a:pt x="5520320" y="0"/>
                </a:cubicBezTo>
                <a:lnTo>
                  <a:pt x="5520320" y="0"/>
                </a:lnTo>
                <a:cubicBezTo>
                  <a:pt x="5313404" y="411003"/>
                  <a:pt x="5410248" y="1866830"/>
                  <a:pt x="5520320" y="2189090"/>
                </a:cubicBezTo>
                <a:cubicBezTo>
                  <a:pt x="5556453" y="2460690"/>
                  <a:pt x="5025208" y="2586254"/>
                  <a:pt x="4609687" y="2626919"/>
                </a:cubicBezTo>
                <a:cubicBezTo>
                  <a:pt x="3113904" y="2446091"/>
                  <a:pt x="1630279" y="2707371"/>
                  <a:pt x="0" y="2626919"/>
                </a:cubicBezTo>
                <a:lnTo>
                  <a:pt x="0" y="2626919"/>
                </a:lnTo>
                <a:cubicBezTo>
                  <a:pt x="-246810" y="1993991"/>
                  <a:pt x="274414" y="1177151"/>
                  <a:pt x="0" y="437828"/>
                </a:cubicBezTo>
                <a:cubicBezTo>
                  <a:pt x="-184692" y="221471"/>
                  <a:pt x="359447" y="139224"/>
                  <a:pt x="910631" y="0"/>
                </a:cubicBezTo>
                <a:close/>
              </a:path>
              <a:path w="5520320" h="2626919" stroke="0" extrusionOk="0">
                <a:moveTo>
                  <a:pt x="910631" y="0"/>
                </a:moveTo>
                <a:cubicBezTo>
                  <a:pt x="1563501" y="213326"/>
                  <a:pt x="3994088" y="-306369"/>
                  <a:pt x="5520320" y="0"/>
                </a:cubicBezTo>
                <a:lnTo>
                  <a:pt x="5520320" y="0"/>
                </a:lnTo>
                <a:cubicBezTo>
                  <a:pt x="5673584" y="669843"/>
                  <a:pt x="5719785" y="1947426"/>
                  <a:pt x="5520320" y="2189090"/>
                </a:cubicBezTo>
                <a:cubicBezTo>
                  <a:pt x="5487763" y="2304476"/>
                  <a:pt x="5068498" y="2646854"/>
                  <a:pt x="4609687" y="2626919"/>
                </a:cubicBezTo>
                <a:cubicBezTo>
                  <a:pt x="2896456" y="2413679"/>
                  <a:pt x="1963138" y="2699376"/>
                  <a:pt x="0" y="2626919"/>
                </a:cubicBezTo>
                <a:lnTo>
                  <a:pt x="0" y="2626919"/>
                </a:lnTo>
                <a:cubicBezTo>
                  <a:pt x="-74701" y="1583080"/>
                  <a:pt x="-194093" y="1344935"/>
                  <a:pt x="0" y="437828"/>
                </a:cubicBezTo>
                <a:cubicBezTo>
                  <a:pt x="16292" y="206667"/>
                  <a:pt x="328119" y="27900"/>
                  <a:pt x="910631" y="0"/>
                </a:cubicBezTo>
                <a:close/>
              </a:path>
              <a:path w="5520320" h="2626919" fill="none" stroke="0" extrusionOk="0">
                <a:moveTo>
                  <a:pt x="910631" y="0"/>
                </a:moveTo>
                <a:cubicBezTo>
                  <a:pt x="2649431" y="68603"/>
                  <a:pt x="5098289" y="144835"/>
                  <a:pt x="5520320" y="0"/>
                </a:cubicBezTo>
                <a:lnTo>
                  <a:pt x="5520320" y="0"/>
                </a:lnTo>
                <a:cubicBezTo>
                  <a:pt x="5446656" y="438029"/>
                  <a:pt x="5543595" y="1888136"/>
                  <a:pt x="5520320" y="2189090"/>
                </a:cubicBezTo>
                <a:cubicBezTo>
                  <a:pt x="5535791" y="2457306"/>
                  <a:pt x="4956385" y="2662951"/>
                  <a:pt x="4609687" y="2626919"/>
                </a:cubicBezTo>
                <a:cubicBezTo>
                  <a:pt x="3004298" y="2506369"/>
                  <a:pt x="1127487" y="2565863"/>
                  <a:pt x="0" y="2626919"/>
                </a:cubicBezTo>
                <a:lnTo>
                  <a:pt x="0" y="2626919"/>
                </a:lnTo>
                <a:cubicBezTo>
                  <a:pt x="-172519" y="2096383"/>
                  <a:pt x="260022" y="1090669"/>
                  <a:pt x="0" y="437828"/>
                </a:cubicBezTo>
                <a:cubicBezTo>
                  <a:pt x="-181337" y="200594"/>
                  <a:pt x="430748" y="99363"/>
                  <a:pt x="910631" y="0"/>
                </a:cubicBezTo>
                <a:close/>
              </a:path>
              <a:path w="5520320" h="2626919" fill="none" stroke="0" extrusionOk="0">
                <a:moveTo>
                  <a:pt x="910631" y="0"/>
                </a:moveTo>
                <a:cubicBezTo>
                  <a:pt x="2614535" y="106447"/>
                  <a:pt x="5065794" y="145149"/>
                  <a:pt x="5520320" y="0"/>
                </a:cubicBezTo>
                <a:lnTo>
                  <a:pt x="5520320" y="0"/>
                </a:lnTo>
                <a:cubicBezTo>
                  <a:pt x="5358540" y="422765"/>
                  <a:pt x="5406521" y="1914335"/>
                  <a:pt x="5520320" y="2189090"/>
                </a:cubicBezTo>
                <a:cubicBezTo>
                  <a:pt x="5546977" y="2415949"/>
                  <a:pt x="4998855" y="2605279"/>
                  <a:pt x="4609687" y="2626919"/>
                </a:cubicBezTo>
                <a:cubicBezTo>
                  <a:pt x="3101737" y="2437705"/>
                  <a:pt x="1330666" y="2438179"/>
                  <a:pt x="0" y="2626919"/>
                </a:cubicBezTo>
                <a:lnTo>
                  <a:pt x="0" y="2626919"/>
                </a:lnTo>
                <a:cubicBezTo>
                  <a:pt x="-136601" y="2146630"/>
                  <a:pt x="207921" y="1157554"/>
                  <a:pt x="0" y="437828"/>
                </a:cubicBezTo>
                <a:cubicBezTo>
                  <a:pt x="-141566" y="233128"/>
                  <a:pt x="387850" y="126347"/>
                  <a:pt x="910631" y="0"/>
                </a:cubicBezTo>
                <a:close/>
              </a:path>
            </a:pathLst>
          </a:custGeom>
          <a:solidFill>
            <a:srgbClr val="F8C4D2">
              <a:alpha val="80000"/>
            </a:srgbClr>
          </a:solidFill>
          <a:ln>
            <a:solidFill>
              <a:srgbClr val="F8C4D2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55681 w 3974792"/>
                      <a:gd name="connsiteY0" fmla="*/ 0 h 2866920"/>
                      <a:gd name="connsiteX1" fmla="*/ 3974792 w 3974792"/>
                      <a:gd name="connsiteY1" fmla="*/ 0 h 2866920"/>
                      <a:gd name="connsiteX2" fmla="*/ 3974792 w 3974792"/>
                      <a:gd name="connsiteY2" fmla="*/ 0 h 2866920"/>
                      <a:gd name="connsiteX3" fmla="*/ 3974792 w 3974792"/>
                      <a:gd name="connsiteY3" fmla="*/ 2389090 h 2866920"/>
                      <a:gd name="connsiteX4" fmla="*/ 3319110 w 3974792"/>
                      <a:gd name="connsiteY4" fmla="*/ 2866920 h 2866920"/>
                      <a:gd name="connsiteX5" fmla="*/ 0 w 3974792"/>
                      <a:gd name="connsiteY5" fmla="*/ 2866920 h 2866920"/>
                      <a:gd name="connsiteX6" fmla="*/ 0 w 3974792"/>
                      <a:gd name="connsiteY6" fmla="*/ 2866920 h 2866920"/>
                      <a:gd name="connsiteX7" fmla="*/ 0 w 3974792"/>
                      <a:gd name="connsiteY7" fmla="*/ 477829 h 2866920"/>
                      <a:gd name="connsiteX8" fmla="*/ 655681 w 3974792"/>
                      <a:gd name="connsiteY8" fmla="*/ 0 h 2866920"/>
                      <a:gd name="connsiteX0" fmla="*/ 655681 w 3974792"/>
                      <a:gd name="connsiteY0" fmla="*/ 0 h 2866920"/>
                      <a:gd name="connsiteX1" fmla="*/ 3974792 w 3974792"/>
                      <a:gd name="connsiteY1" fmla="*/ 0 h 2866920"/>
                      <a:gd name="connsiteX2" fmla="*/ 3974792 w 3974792"/>
                      <a:gd name="connsiteY2" fmla="*/ 0 h 2866920"/>
                      <a:gd name="connsiteX3" fmla="*/ 3974792 w 3974792"/>
                      <a:gd name="connsiteY3" fmla="*/ 2389090 h 2866920"/>
                      <a:gd name="connsiteX4" fmla="*/ 3319110 w 3974792"/>
                      <a:gd name="connsiteY4" fmla="*/ 2866920 h 2866920"/>
                      <a:gd name="connsiteX5" fmla="*/ 0 w 3974792"/>
                      <a:gd name="connsiteY5" fmla="*/ 2866920 h 2866920"/>
                      <a:gd name="connsiteX6" fmla="*/ 0 w 3974792"/>
                      <a:gd name="connsiteY6" fmla="*/ 2866920 h 2866920"/>
                      <a:gd name="connsiteX7" fmla="*/ 0 w 3974792"/>
                      <a:gd name="connsiteY7" fmla="*/ 477829 h 2866920"/>
                      <a:gd name="connsiteX8" fmla="*/ 655681 w 3974792"/>
                      <a:gd name="connsiteY8" fmla="*/ 0 h 28669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74792" h="2866920" fill="none" extrusionOk="0">
                        <a:moveTo>
                          <a:pt x="655681" y="0"/>
                        </a:moveTo>
                        <a:cubicBezTo>
                          <a:pt x="1817153" y="100104"/>
                          <a:pt x="3605772" y="135308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3828434" y="458701"/>
                          <a:pt x="3916082" y="2026442"/>
                          <a:pt x="3974792" y="2389090"/>
                        </a:cubicBezTo>
                        <a:cubicBezTo>
                          <a:pt x="3989302" y="2666185"/>
                          <a:pt x="3651169" y="2851717"/>
                          <a:pt x="3319110" y="2866920"/>
                        </a:cubicBezTo>
                        <a:cubicBezTo>
                          <a:pt x="2222995" y="2741187"/>
                          <a:pt x="1022043" y="2839278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147630" y="2240500"/>
                          <a:pt x="134250" y="1276895"/>
                          <a:pt x="0" y="477829"/>
                        </a:cubicBezTo>
                        <a:cubicBezTo>
                          <a:pt x="-77946" y="226258"/>
                          <a:pt x="268022" y="94803"/>
                          <a:pt x="655681" y="0"/>
                        </a:cubicBezTo>
                        <a:close/>
                      </a:path>
                      <a:path w="3974792" h="2866920" stroke="0" extrusionOk="0">
                        <a:moveTo>
                          <a:pt x="655681" y="0"/>
                        </a:moveTo>
                        <a:cubicBezTo>
                          <a:pt x="1109178" y="174894"/>
                          <a:pt x="2845129" y="-272918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4084281" y="726207"/>
                          <a:pt x="4125714" y="2068840"/>
                          <a:pt x="3974792" y="2389090"/>
                        </a:cubicBezTo>
                        <a:cubicBezTo>
                          <a:pt x="3970981" y="2602333"/>
                          <a:pt x="3650042" y="2875023"/>
                          <a:pt x="3319110" y="2866920"/>
                        </a:cubicBezTo>
                        <a:cubicBezTo>
                          <a:pt x="2044234" y="2776579"/>
                          <a:pt x="1297658" y="2818088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51940" y="1698607"/>
                          <a:pt x="-142070" y="1470576"/>
                          <a:pt x="0" y="477829"/>
                        </a:cubicBezTo>
                        <a:cubicBezTo>
                          <a:pt x="2827" y="222551"/>
                          <a:pt x="259042" y="23313"/>
                          <a:pt x="655681" y="0"/>
                        </a:cubicBezTo>
                        <a:close/>
                      </a:path>
                      <a:path w="3974792" h="2866920" fill="none" stroke="0" extrusionOk="0">
                        <a:moveTo>
                          <a:pt x="655681" y="0"/>
                        </a:moveTo>
                        <a:cubicBezTo>
                          <a:pt x="1904175" y="108109"/>
                          <a:pt x="3664145" y="147907"/>
                          <a:pt x="3974792" y="0"/>
                        </a:cubicBezTo>
                        <a:lnTo>
                          <a:pt x="3974792" y="0"/>
                        </a:lnTo>
                        <a:cubicBezTo>
                          <a:pt x="3899903" y="528470"/>
                          <a:pt x="3961806" y="2021293"/>
                          <a:pt x="3974792" y="2389090"/>
                        </a:cubicBezTo>
                        <a:cubicBezTo>
                          <a:pt x="3997897" y="2604458"/>
                          <a:pt x="3615363" y="2855034"/>
                          <a:pt x="3319110" y="2866920"/>
                        </a:cubicBezTo>
                        <a:cubicBezTo>
                          <a:pt x="2192029" y="2770962"/>
                          <a:pt x="948523" y="2730374"/>
                          <a:pt x="0" y="2866920"/>
                        </a:cubicBezTo>
                        <a:lnTo>
                          <a:pt x="0" y="2866920"/>
                        </a:lnTo>
                        <a:cubicBezTo>
                          <a:pt x="-85156" y="2328113"/>
                          <a:pt x="213681" y="1199358"/>
                          <a:pt x="0" y="477829"/>
                        </a:cubicBezTo>
                        <a:cubicBezTo>
                          <a:pt x="-95187" y="260840"/>
                          <a:pt x="290930" y="41663"/>
                          <a:pt x="655681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四角形: 対角を丸める 1040">
            <a:extLst>
              <a:ext uri="{FF2B5EF4-FFF2-40B4-BE49-F238E27FC236}">
                <a16:creationId xmlns:a16="http://schemas.microsoft.com/office/drawing/2014/main" id="{AF4C8B93-D23C-0B4F-418E-9DC8AE56D39B}"/>
              </a:ext>
            </a:extLst>
          </p:cNvPr>
          <p:cNvSpPr/>
          <p:nvPr/>
        </p:nvSpPr>
        <p:spPr>
          <a:xfrm>
            <a:off x="4909310" y="708755"/>
            <a:ext cx="4068595" cy="3187577"/>
          </a:xfrm>
          <a:custGeom>
            <a:avLst/>
            <a:gdLst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  <a:gd name="connsiteX0" fmla="*/ 678112 w 4068595"/>
              <a:gd name="connsiteY0" fmla="*/ 0 h 3187577"/>
              <a:gd name="connsiteX1" fmla="*/ 4068595 w 4068595"/>
              <a:gd name="connsiteY1" fmla="*/ 0 h 3187577"/>
              <a:gd name="connsiteX2" fmla="*/ 4068595 w 4068595"/>
              <a:gd name="connsiteY2" fmla="*/ 0 h 3187577"/>
              <a:gd name="connsiteX3" fmla="*/ 4068595 w 4068595"/>
              <a:gd name="connsiteY3" fmla="*/ 2660755 h 3187577"/>
              <a:gd name="connsiteX4" fmla="*/ 3390481 w 4068595"/>
              <a:gd name="connsiteY4" fmla="*/ 3187577 h 3187577"/>
              <a:gd name="connsiteX5" fmla="*/ 0 w 4068595"/>
              <a:gd name="connsiteY5" fmla="*/ 3187577 h 3187577"/>
              <a:gd name="connsiteX6" fmla="*/ 0 w 4068595"/>
              <a:gd name="connsiteY6" fmla="*/ 3187577 h 3187577"/>
              <a:gd name="connsiteX7" fmla="*/ 0 w 4068595"/>
              <a:gd name="connsiteY7" fmla="*/ 526820 h 3187577"/>
              <a:gd name="connsiteX8" fmla="*/ 678112 w 4068595"/>
              <a:gd name="connsiteY8" fmla="*/ 0 h 31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8595" h="3187577" fill="none" extrusionOk="0">
                <a:moveTo>
                  <a:pt x="678112" y="0"/>
                </a:moveTo>
                <a:cubicBezTo>
                  <a:pt x="1246280" y="129714"/>
                  <a:pt x="3552277" y="246464"/>
                  <a:pt x="4068595" y="0"/>
                </a:cubicBezTo>
                <a:lnTo>
                  <a:pt x="4068595" y="0"/>
                </a:lnTo>
                <a:cubicBezTo>
                  <a:pt x="3901457" y="963778"/>
                  <a:pt x="3842942" y="2076360"/>
                  <a:pt x="4068595" y="2660755"/>
                </a:cubicBezTo>
                <a:cubicBezTo>
                  <a:pt x="4178521" y="3065818"/>
                  <a:pt x="3629837" y="3114414"/>
                  <a:pt x="3390481" y="3187577"/>
                </a:cubicBezTo>
                <a:cubicBezTo>
                  <a:pt x="1794500" y="2962510"/>
                  <a:pt x="948468" y="3187852"/>
                  <a:pt x="0" y="3187577"/>
                </a:cubicBezTo>
                <a:lnTo>
                  <a:pt x="0" y="3187577"/>
                </a:lnTo>
                <a:cubicBezTo>
                  <a:pt x="-203873" y="2660399"/>
                  <a:pt x="383127" y="1761334"/>
                  <a:pt x="0" y="526820"/>
                </a:cubicBezTo>
                <a:cubicBezTo>
                  <a:pt x="-181828" y="268196"/>
                  <a:pt x="280844" y="84180"/>
                  <a:pt x="678112" y="0"/>
                </a:cubicBezTo>
                <a:close/>
              </a:path>
              <a:path w="4068595" h="3187577" stroke="0" extrusionOk="0">
                <a:moveTo>
                  <a:pt x="678112" y="0"/>
                </a:moveTo>
                <a:cubicBezTo>
                  <a:pt x="1304937" y="105673"/>
                  <a:pt x="3761247" y="-203833"/>
                  <a:pt x="4068595" y="0"/>
                </a:cubicBezTo>
                <a:lnTo>
                  <a:pt x="4068595" y="0"/>
                </a:lnTo>
                <a:cubicBezTo>
                  <a:pt x="4222789" y="1020002"/>
                  <a:pt x="4184491" y="2058327"/>
                  <a:pt x="4068595" y="2660755"/>
                </a:cubicBezTo>
                <a:cubicBezTo>
                  <a:pt x="4053829" y="2866624"/>
                  <a:pt x="3755838" y="3223707"/>
                  <a:pt x="3390481" y="3187577"/>
                </a:cubicBezTo>
                <a:cubicBezTo>
                  <a:pt x="2375547" y="3110550"/>
                  <a:pt x="538557" y="3046568"/>
                  <a:pt x="0" y="3187577"/>
                </a:cubicBezTo>
                <a:lnTo>
                  <a:pt x="0" y="3187577"/>
                </a:lnTo>
                <a:cubicBezTo>
                  <a:pt x="-66194" y="2246900"/>
                  <a:pt x="-83689" y="1360574"/>
                  <a:pt x="0" y="526820"/>
                </a:cubicBezTo>
                <a:cubicBezTo>
                  <a:pt x="53546" y="268789"/>
                  <a:pt x="205280" y="25616"/>
                  <a:pt x="678112" y="0"/>
                </a:cubicBezTo>
                <a:close/>
              </a:path>
              <a:path w="4068595" h="3187577" fill="none" stroke="0" extrusionOk="0">
                <a:moveTo>
                  <a:pt x="678112" y="0"/>
                </a:moveTo>
                <a:cubicBezTo>
                  <a:pt x="1382440" y="101112"/>
                  <a:pt x="3614942" y="194595"/>
                  <a:pt x="4068595" y="0"/>
                </a:cubicBezTo>
                <a:lnTo>
                  <a:pt x="4068595" y="0"/>
                </a:lnTo>
                <a:cubicBezTo>
                  <a:pt x="4025836" y="969059"/>
                  <a:pt x="4106901" y="2050142"/>
                  <a:pt x="4068595" y="2660755"/>
                </a:cubicBezTo>
                <a:cubicBezTo>
                  <a:pt x="4108565" y="3000875"/>
                  <a:pt x="3634968" y="3177516"/>
                  <a:pt x="3390481" y="3187577"/>
                </a:cubicBezTo>
                <a:cubicBezTo>
                  <a:pt x="1671275" y="3037562"/>
                  <a:pt x="777841" y="3039761"/>
                  <a:pt x="0" y="3187577"/>
                </a:cubicBezTo>
                <a:lnTo>
                  <a:pt x="0" y="3187577"/>
                </a:lnTo>
                <a:cubicBezTo>
                  <a:pt x="-153858" y="2836636"/>
                  <a:pt x="14678" y="1707396"/>
                  <a:pt x="0" y="526820"/>
                </a:cubicBezTo>
                <a:cubicBezTo>
                  <a:pt x="-130085" y="246623"/>
                  <a:pt x="316484" y="101115"/>
                  <a:pt x="678112" y="0"/>
                </a:cubicBezTo>
                <a:close/>
              </a:path>
              <a:path w="4068595" h="3187577" fill="none" stroke="0" extrusionOk="0">
                <a:moveTo>
                  <a:pt x="678112" y="0"/>
                </a:moveTo>
                <a:cubicBezTo>
                  <a:pt x="1294426" y="123776"/>
                  <a:pt x="3631441" y="221885"/>
                  <a:pt x="4068595" y="0"/>
                </a:cubicBezTo>
                <a:lnTo>
                  <a:pt x="4068595" y="0"/>
                </a:lnTo>
                <a:cubicBezTo>
                  <a:pt x="3962257" y="995143"/>
                  <a:pt x="3926002" y="2085261"/>
                  <a:pt x="4068595" y="2660755"/>
                </a:cubicBezTo>
                <a:cubicBezTo>
                  <a:pt x="4150836" y="3000300"/>
                  <a:pt x="3621859" y="3131911"/>
                  <a:pt x="3390481" y="3187577"/>
                </a:cubicBezTo>
                <a:cubicBezTo>
                  <a:pt x="1774340" y="2926892"/>
                  <a:pt x="834165" y="3042413"/>
                  <a:pt x="0" y="3187577"/>
                </a:cubicBezTo>
                <a:lnTo>
                  <a:pt x="0" y="3187577"/>
                </a:lnTo>
                <a:cubicBezTo>
                  <a:pt x="-129353" y="2763122"/>
                  <a:pt x="249541" y="1728586"/>
                  <a:pt x="0" y="526820"/>
                </a:cubicBezTo>
                <a:cubicBezTo>
                  <a:pt x="-138114" y="275087"/>
                  <a:pt x="288776" y="90080"/>
                  <a:pt x="678112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rgbClr val="B3F8AE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63150 w 3978823"/>
                      <a:gd name="connsiteY0" fmla="*/ 0 h 2881297"/>
                      <a:gd name="connsiteX1" fmla="*/ 3978823 w 3978823"/>
                      <a:gd name="connsiteY1" fmla="*/ 0 h 2881297"/>
                      <a:gd name="connsiteX2" fmla="*/ 3978823 w 3978823"/>
                      <a:gd name="connsiteY2" fmla="*/ 0 h 2881297"/>
                      <a:gd name="connsiteX3" fmla="*/ 3978823 w 3978823"/>
                      <a:gd name="connsiteY3" fmla="*/ 2405095 h 2881297"/>
                      <a:gd name="connsiteX4" fmla="*/ 3315672 w 3978823"/>
                      <a:gd name="connsiteY4" fmla="*/ 2881297 h 2881297"/>
                      <a:gd name="connsiteX5" fmla="*/ 0 w 3978823"/>
                      <a:gd name="connsiteY5" fmla="*/ 2881297 h 2881297"/>
                      <a:gd name="connsiteX6" fmla="*/ 0 w 3978823"/>
                      <a:gd name="connsiteY6" fmla="*/ 2881297 h 2881297"/>
                      <a:gd name="connsiteX7" fmla="*/ 0 w 3978823"/>
                      <a:gd name="connsiteY7" fmla="*/ 476201 h 2881297"/>
                      <a:gd name="connsiteX8" fmla="*/ 663150 w 3978823"/>
                      <a:gd name="connsiteY8" fmla="*/ 0 h 2881297"/>
                      <a:gd name="connsiteX0" fmla="*/ 663150 w 3978823"/>
                      <a:gd name="connsiteY0" fmla="*/ 0 h 2881297"/>
                      <a:gd name="connsiteX1" fmla="*/ 3978823 w 3978823"/>
                      <a:gd name="connsiteY1" fmla="*/ 0 h 2881297"/>
                      <a:gd name="connsiteX2" fmla="*/ 3978823 w 3978823"/>
                      <a:gd name="connsiteY2" fmla="*/ 0 h 2881297"/>
                      <a:gd name="connsiteX3" fmla="*/ 3978823 w 3978823"/>
                      <a:gd name="connsiteY3" fmla="*/ 2405095 h 2881297"/>
                      <a:gd name="connsiteX4" fmla="*/ 3315672 w 3978823"/>
                      <a:gd name="connsiteY4" fmla="*/ 2881297 h 2881297"/>
                      <a:gd name="connsiteX5" fmla="*/ 0 w 3978823"/>
                      <a:gd name="connsiteY5" fmla="*/ 2881297 h 2881297"/>
                      <a:gd name="connsiteX6" fmla="*/ 0 w 3978823"/>
                      <a:gd name="connsiteY6" fmla="*/ 2881297 h 2881297"/>
                      <a:gd name="connsiteX7" fmla="*/ 0 w 3978823"/>
                      <a:gd name="connsiteY7" fmla="*/ 476201 h 2881297"/>
                      <a:gd name="connsiteX8" fmla="*/ 663150 w 3978823"/>
                      <a:gd name="connsiteY8" fmla="*/ 0 h 28812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78823" h="2881297" fill="none" extrusionOk="0">
                        <a:moveTo>
                          <a:pt x="663150" y="0"/>
                        </a:moveTo>
                        <a:cubicBezTo>
                          <a:pt x="1251691" y="109759"/>
                          <a:pt x="3446814" y="165301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3826279" y="896859"/>
                          <a:pt x="3865395" y="1842006"/>
                          <a:pt x="3978823" y="2405095"/>
                        </a:cubicBezTo>
                        <a:cubicBezTo>
                          <a:pt x="4052774" y="2736890"/>
                          <a:pt x="3587249" y="2835464"/>
                          <a:pt x="3315672" y="2881297"/>
                        </a:cubicBezTo>
                        <a:cubicBezTo>
                          <a:pt x="1703970" y="2794277"/>
                          <a:pt x="880100" y="2859546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183100" y="2425998"/>
                          <a:pt x="211650" y="1579848"/>
                          <a:pt x="0" y="476201"/>
                        </a:cubicBezTo>
                        <a:cubicBezTo>
                          <a:pt x="-110211" y="230856"/>
                          <a:pt x="276739" y="68181"/>
                          <a:pt x="663150" y="0"/>
                        </a:cubicBezTo>
                        <a:close/>
                      </a:path>
                      <a:path w="3978823" h="2881297" stroke="0" extrusionOk="0">
                        <a:moveTo>
                          <a:pt x="663150" y="0"/>
                        </a:moveTo>
                        <a:cubicBezTo>
                          <a:pt x="1260835" y="62921"/>
                          <a:pt x="3658796" y="-160519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4109304" y="852840"/>
                          <a:pt x="4116373" y="1746280"/>
                          <a:pt x="3978823" y="2405095"/>
                        </a:cubicBezTo>
                        <a:cubicBezTo>
                          <a:pt x="3970644" y="2608165"/>
                          <a:pt x="3674151" y="2896808"/>
                          <a:pt x="3315672" y="2881297"/>
                        </a:cubicBezTo>
                        <a:cubicBezTo>
                          <a:pt x="2314611" y="2829585"/>
                          <a:pt x="515210" y="2746119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61969" y="2004451"/>
                          <a:pt x="-149248" y="1278869"/>
                          <a:pt x="0" y="476201"/>
                        </a:cubicBezTo>
                        <a:cubicBezTo>
                          <a:pt x="-3129" y="231569"/>
                          <a:pt x="260970" y="11654"/>
                          <a:pt x="663150" y="0"/>
                        </a:cubicBezTo>
                        <a:close/>
                      </a:path>
                      <a:path w="3978823" h="2881297" fill="none" stroke="0" extrusionOk="0">
                        <a:moveTo>
                          <a:pt x="663150" y="0"/>
                        </a:moveTo>
                        <a:cubicBezTo>
                          <a:pt x="1349707" y="104339"/>
                          <a:pt x="3513819" y="156356"/>
                          <a:pt x="3978823" y="0"/>
                        </a:cubicBezTo>
                        <a:lnTo>
                          <a:pt x="3978823" y="0"/>
                        </a:lnTo>
                        <a:cubicBezTo>
                          <a:pt x="3867157" y="974247"/>
                          <a:pt x="3967771" y="1814019"/>
                          <a:pt x="3978823" y="2405095"/>
                        </a:cubicBezTo>
                        <a:cubicBezTo>
                          <a:pt x="4022752" y="2693452"/>
                          <a:pt x="3584060" y="2852579"/>
                          <a:pt x="3315672" y="2881297"/>
                        </a:cubicBezTo>
                        <a:cubicBezTo>
                          <a:pt x="1688462" y="2786390"/>
                          <a:pt x="791019" y="2738222"/>
                          <a:pt x="0" y="2881297"/>
                        </a:cubicBezTo>
                        <a:lnTo>
                          <a:pt x="0" y="2881297"/>
                        </a:lnTo>
                        <a:cubicBezTo>
                          <a:pt x="-29214" y="2640168"/>
                          <a:pt x="102373" y="1561687"/>
                          <a:pt x="0" y="476201"/>
                        </a:cubicBezTo>
                        <a:cubicBezTo>
                          <a:pt x="-90484" y="249465"/>
                          <a:pt x="288793" y="47526"/>
                          <a:pt x="663150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四角形: 対角を丸める 1041">
            <a:extLst>
              <a:ext uri="{FF2B5EF4-FFF2-40B4-BE49-F238E27FC236}">
                <a16:creationId xmlns:a16="http://schemas.microsoft.com/office/drawing/2014/main" id="{6F5F93EC-7193-6F80-A4A8-EDBF1A43E3A5}"/>
              </a:ext>
            </a:extLst>
          </p:cNvPr>
          <p:cNvSpPr/>
          <p:nvPr/>
        </p:nvSpPr>
        <p:spPr>
          <a:xfrm>
            <a:off x="391710" y="758801"/>
            <a:ext cx="4101025" cy="3316674"/>
          </a:xfrm>
          <a:custGeom>
            <a:avLst/>
            <a:gdLst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  <a:gd name="connsiteX0" fmla="*/ 669702 w 4101025"/>
              <a:gd name="connsiteY0" fmla="*/ 0 h 3316674"/>
              <a:gd name="connsiteX1" fmla="*/ 4101025 w 4101025"/>
              <a:gd name="connsiteY1" fmla="*/ 0 h 3316674"/>
              <a:gd name="connsiteX2" fmla="*/ 4101025 w 4101025"/>
              <a:gd name="connsiteY2" fmla="*/ 0 h 3316674"/>
              <a:gd name="connsiteX3" fmla="*/ 4101025 w 4101025"/>
              <a:gd name="connsiteY3" fmla="*/ 2763883 h 3316674"/>
              <a:gd name="connsiteX4" fmla="*/ 3431321 w 4101025"/>
              <a:gd name="connsiteY4" fmla="*/ 3316674 h 3316674"/>
              <a:gd name="connsiteX5" fmla="*/ 0 w 4101025"/>
              <a:gd name="connsiteY5" fmla="*/ 3316674 h 3316674"/>
              <a:gd name="connsiteX6" fmla="*/ 0 w 4101025"/>
              <a:gd name="connsiteY6" fmla="*/ 3316674 h 3316674"/>
              <a:gd name="connsiteX7" fmla="*/ 0 w 4101025"/>
              <a:gd name="connsiteY7" fmla="*/ 552789 h 3316674"/>
              <a:gd name="connsiteX8" fmla="*/ 669702 w 4101025"/>
              <a:gd name="connsiteY8" fmla="*/ 0 h 33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01025" h="3316674" fill="none" extrusionOk="0">
                <a:moveTo>
                  <a:pt x="669702" y="0"/>
                </a:moveTo>
                <a:cubicBezTo>
                  <a:pt x="1410685" y="152619"/>
                  <a:pt x="2973928" y="535059"/>
                  <a:pt x="4101025" y="0"/>
                </a:cubicBezTo>
                <a:lnTo>
                  <a:pt x="4101025" y="0"/>
                </a:lnTo>
                <a:cubicBezTo>
                  <a:pt x="3942935" y="1061494"/>
                  <a:pt x="3967503" y="2368608"/>
                  <a:pt x="4101025" y="2763883"/>
                </a:cubicBezTo>
                <a:cubicBezTo>
                  <a:pt x="4222761" y="3202167"/>
                  <a:pt x="3727136" y="3269283"/>
                  <a:pt x="3431321" y="3316674"/>
                </a:cubicBezTo>
                <a:cubicBezTo>
                  <a:pt x="2802204" y="3175257"/>
                  <a:pt x="1061978" y="3325650"/>
                  <a:pt x="0" y="3316674"/>
                </a:cubicBezTo>
                <a:lnTo>
                  <a:pt x="0" y="3316674"/>
                </a:lnTo>
                <a:cubicBezTo>
                  <a:pt x="-324490" y="2622672"/>
                  <a:pt x="255831" y="1791477"/>
                  <a:pt x="0" y="552789"/>
                </a:cubicBezTo>
                <a:cubicBezTo>
                  <a:pt x="-150155" y="274713"/>
                  <a:pt x="259058" y="160822"/>
                  <a:pt x="669702" y="0"/>
                </a:cubicBezTo>
                <a:close/>
              </a:path>
              <a:path w="4101025" h="3316674" stroke="0" extrusionOk="0">
                <a:moveTo>
                  <a:pt x="669702" y="0"/>
                </a:moveTo>
                <a:cubicBezTo>
                  <a:pt x="2022340" y="305797"/>
                  <a:pt x="2594984" y="-230715"/>
                  <a:pt x="4101025" y="0"/>
                </a:cubicBezTo>
                <a:lnTo>
                  <a:pt x="4101025" y="0"/>
                </a:lnTo>
                <a:cubicBezTo>
                  <a:pt x="4265583" y="606761"/>
                  <a:pt x="4207663" y="1740064"/>
                  <a:pt x="4101025" y="2763883"/>
                </a:cubicBezTo>
                <a:cubicBezTo>
                  <a:pt x="4086845" y="2912403"/>
                  <a:pt x="3731632" y="3385676"/>
                  <a:pt x="3431321" y="3316674"/>
                </a:cubicBezTo>
                <a:cubicBezTo>
                  <a:pt x="1989171" y="3274418"/>
                  <a:pt x="1626375" y="3242243"/>
                  <a:pt x="0" y="3316674"/>
                </a:cubicBezTo>
                <a:lnTo>
                  <a:pt x="0" y="3316674"/>
                </a:lnTo>
                <a:cubicBezTo>
                  <a:pt x="-69975" y="2683182"/>
                  <a:pt x="-68636" y="1755176"/>
                  <a:pt x="0" y="552789"/>
                </a:cubicBezTo>
                <a:cubicBezTo>
                  <a:pt x="7094" y="300696"/>
                  <a:pt x="274305" y="66579"/>
                  <a:pt x="669702" y="0"/>
                </a:cubicBezTo>
                <a:close/>
              </a:path>
              <a:path w="4101025" h="3316674" fill="none" stroke="0" extrusionOk="0">
                <a:moveTo>
                  <a:pt x="669702" y="0"/>
                </a:moveTo>
                <a:cubicBezTo>
                  <a:pt x="1657197" y="84652"/>
                  <a:pt x="3118208" y="365378"/>
                  <a:pt x="4101025" y="0"/>
                </a:cubicBezTo>
                <a:lnTo>
                  <a:pt x="4101025" y="0"/>
                </a:lnTo>
                <a:cubicBezTo>
                  <a:pt x="4053196" y="1101148"/>
                  <a:pt x="4090848" y="2399329"/>
                  <a:pt x="4101025" y="2763883"/>
                </a:cubicBezTo>
                <a:cubicBezTo>
                  <a:pt x="4159370" y="3054208"/>
                  <a:pt x="3721584" y="3328744"/>
                  <a:pt x="3431321" y="3316674"/>
                </a:cubicBezTo>
                <a:cubicBezTo>
                  <a:pt x="2643310" y="3076198"/>
                  <a:pt x="876001" y="3168812"/>
                  <a:pt x="0" y="3316674"/>
                </a:cubicBezTo>
                <a:lnTo>
                  <a:pt x="0" y="3316674"/>
                </a:lnTo>
                <a:cubicBezTo>
                  <a:pt x="-143835" y="2953428"/>
                  <a:pt x="3203" y="1743811"/>
                  <a:pt x="0" y="552789"/>
                </a:cubicBezTo>
                <a:cubicBezTo>
                  <a:pt x="-153381" y="288552"/>
                  <a:pt x="305052" y="112121"/>
                  <a:pt x="669702" y="0"/>
                </a:cubicBezTo>
                <a:close/>
              </a:path>
              <a:path w="4101025" h="3316674" fill="none" stroke="0" extrusionOk="0">
                <a:moveTo>
                  <a:pt x="669702" y="0"/>
                </a:moveTo>
                <a:cubicBezTo>
                  <a:pt x="1649518" y="159193"/>
                  <a:pt x="2923524" y="328656"/>
                  <a:pt x="4101025" y="0"/>
                </a:cubicBezTo>
                <a:lnTo>
                  <a:pt x="4101025" y="0"/>
                </a:lnTo>
                <a:cubicBezTo>
                  <a:pt x="4002765" y="1079884"/>
                  <a:pt x="3991229" y="2411899"/>
                  <a:pt x="4101025" y="2763883"/>
                </a:cubicBezTo>
                <a:cubicBezTo>
                  <a:pt x="4192507" y="3144024"/>
                  <a:pt x="3678119" y="3266136"/>
                  <a:pt x="3431321" y="3316674"/>
                </a:cubicBezTo>
                <a:cubicBezTo>
                  <a:pt x="2822295" y="3038570"/>
                  <a:pt x="955343" y="3223127"/>
                  <a:pt x="0" y="3316674"/>
                </a:cubicBezTo>
                <a:lnTo>
                  <a:pt x="0" y="3316674"/>
                </a:lnTo>
                <a:cubicBezTo>
                  <a:pt x="-83537" y="2957660"/>
                  <a:pt x="217312" y="1753734"/>
                  <a:pt x="0" y="552789"/>
                </a:cubicBezTo>
                <a:cubicBezTo>
                  <a:pt x="-145441" y="288400"/>
                  <a:pt x="304013" y="175337"/>
                  <a:pt x="669702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F5D58F"/>
            </a:solidFill>
            <a:extLst>
              <a:ext uri="{C807C97D-BFC1-408E-A445-0C87EB9F89A2}">
                <ask:lineSketchStyleProps xmlns:ask="http://schemas.microsoft.com/office/drawing/2018/sketchyshapes" sd="2415785695">
                  <a:custGeom>
                    <a:avLst/>
                    <a:gdLst>
                      <a:gd name="connsiteX0" fmla="*/ 650539 w 3983673"/>
                      <a:gd name="connsiteY0" fmla="*/ 0 h 2775926"/>
                      <a:gd name="connsiteX1" fmla="*/ 3983673 w 3983673"/>
                      <a:gd name="connsiteY1" fmla="*/ 0 h 2775926"/>
                      <a:gd name="connsiteX2" fmla="*/ 3983673 w 3983673"/>
                      <a:gd name="connsiteY2" fmla="*/ 0 h 2775926"/>
                      <a:gd name="connsiteX3" fmla="*/ 3983673 w 3983673"/>
                      <a:gd name="connsiteY3" fmla="*/ 2313262 h 2775926"/>
                      <a:gd name="connsiteX4" fmla="*/ 3333133 w 3983673"/>
                      <a:gd name="connsiteY4" fmla="*/ 2775926 h 2775926"/>
                      <a:gd name="connsiteX5" fmla="*/ 0 w 3983673"/>
                      <a:gd name="connsiteY5" fmla="*/ 2775926 h 2775926"/>
                      <a:gd name="connsiteX6" fmla="*/ 0 w 3983673"/>
                      <a:gd name="connsiteY6" fmla="*/ 2775926 h 2775926"/>
                      <a:gd name="connsiteX7" fmla="*/ 0 w 3983673"/>
                      <a:gd name="connsiteY7" fmla="*/ 462663 h 2775926"/>
                      <a:gd name="connsiteX8" fmla="*/ 650539 w 3983673"/>
                      <a:gd name="connsiteY8" fmla="*/ 0 h 2775926"/>
                      <a:gd name="connsiteX0" fmla="*/ 650539 w 3983673"/>
                      <a:gd name="connsiteY0" fmla="*/ 0 h 2775926"/>
                      <a:gd name="connsiteX1" fmla="*/ 3983673 w 3983673"/>
                      <a:gd name="connsiteY1" fmla="*/ 0 h 2775926"/>
                      <a:gd name="connsiteX2" fmla="*/ 3983673 w 3983673"/>
                      <a:gd name="connsiteY2" fmla="*/ 0 h 2775926"/>
                      <a:gd name="connsiteX3" fmla="*/ 3983673 w 3983673"/>
                      <a:gd name="connsiteY3" fmla="*/ 2313262 h 2775926"/>
                      <a:gd name="connsiteX4" fmla="*/ 3333133 w 3983673"/>
                      <a:gd name="connsiteY4" fmla="*/ 2775926 h 2775926"/>
                      <a:gd name="connsiteX5" fmla="*/ 0 w 3983673"/>
                      <a:gd name="connsiteY5" fmla="*/ 2775926 h 2775926"/>
                      <a:gd name="connsiteX6" fmla="*/ 0 w 3983673"/>
                      <a:gd name="connsiteY6" fmla="*/ 2775926 h 2775926"/>
                      <a:gd name="connsiteX7" fmla="*/ 0 w 3983673"/>
                      <a:gd name="connsiteY7" fmla="*/ 462663 h 2775926"/>
                      <a:gd name="connsiteX8" fmla="*/ 650539 w 3983673"/>
                      <a:gd name="connsiteY8" fmla="*/ 0 h 2775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83673" h="2775926" fill="none" extrusionOk="0">
                        <a:moveTo>
                          <a:pt x="650539" y="0"/>
                        </a:moveTo>
                        <a:cubicBezTo>
                          <a:pt x="1446783" y="111510"/>
                          <a:pt x="2794260" y="260726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3835899" y="901143"/>
                          <a:pt x="3912044" y="1964844"/>
                          <a:pt x="3983673" y="2313262"/>
                        </a:cubicBezTo>
                        <a:cubicBezTo>
                          <a:pt x="4067992" y="2647704"/>
                          <a:pt x="3624747" y="2738413"/>
                          <a:pt x="3333133" y="2775926"/>
                        </a:cubicBezTo>
                        <a:cubicBezTo>
                          <a:pt x="2709966" y="2683246"/>
                          <a:pt x="963571" y="2754035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197122" y="2338637"/>
                          <a:pt x="160228" y="1493214"/>
                          <a:pt x="0" y="462663"/>
                        </a:cubicBezTo>
                        <a:cubicBezTo>
                          <a:pt x="-117292" y="225367"/>
                          <a:pt x="266191" y="83299"/>
                          <a:pt x="650539" y="0"/>
                        </a:cubicBezTo>
                        <a:close/>
                      </a:path>
                      <a:path w="3983673" h="2775926" stroke="0" extrusionOk="0">
                        <a:moveTo>
                          <a:pt x="650539" y="0"/>
                        </a:moveTo>
                        <a:cubicBezTo>
                          <a:pt x="1911277" y="150358"/>
                          <a:pt x="2501898" y="-171698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4105568" y="387376"/>
                          <a:pt x="4118499" y="1318921"/>
                          <a:pt x="3983673" y="2313262"/>
                        </a:cubicBezTo>
                        <a:cubicBezTo>
                          <a:pt x="3986083" y="2478486"/>
                          <a:pt x="3626467" y="2811839"/>
                          <a:pt x="3333133" y="2775926"/>
                        </a:cubicBezTo>
                        <a:cubicBezTo>
                          <a:pt x="1915244" y="2773890"/>
                          <a:pt x="1516755" y="2674042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56497" y="2142938"/>
                          <a:pt x="-104363" y="1494568"/>
                          <a:pt x="0" y="462663"/>
                        </a:cubicBezTo>
                        <a:cubicBezTo>
                          <a:pt x="-22172" y="246109"/>
                          <a:pt x="302244" y="49353"/>
                          <a:pt x="650539" y="0"/>
                        </a:cubicBezTo>
                        <a:close/>
                      </a:path>
                      <a:path w="3983673" h="2775926" fill="none" stroke="0" extrusionOk="0">
                        <a:moveTo>
                          <a:pt x="650539" y="0"/>
                        </a:moveTo>
                        <a:cubicBezTo>
                          <a:pt x="1602515" y="110119"/>
                          <a:pt x="2875933" y="175290"/>
                          <a:pt x="3983673" y="0"/>
                        </a:cubicBezTo>
                        <a:lnTo>
                          <a:pt x="3983673" y="0"/>
                        </a:lnTo>
                        <a:cubicBezTo>
                          <a:pt x="3900513" y="969761"/>
                          <a:pt x="3950663" y="1990756"/>
                          <a:pt x="3983673" y="2313262"/>
                        </a:cubicBezTo>
                        <a:cubicBezTo>
                          <a:pt x="4041812" y="2550874"/>
                          <a:pt x="3645513" y="2767032"/>
                          <a:pt x="3333133" y="2775926"/>
                        </a:cubicBezTo>
                        <a:cubicBezTo>
                          <a:pt x="2695400" y="2664280"/>
                          <a:pt x="881296" y="2643345"/>
                          <a:pt x="0" y="2775926"/>
                        </a:cubicBezTo>
                        <a:lnTo>
                          <a:pt x="0" y="2775926"/>
                        </a:lnTo>
                        <a:cubicBezTo>
                          <a:pt x="-75214" y="2509639"/>
                          <a:pt x="102528" y="1478819"/>
                          <a:pt x="0" y="462663"/>
                        </a:cubicBezTo>
                        <a:cubicBezTo>
                          <a:pt x="-122009" y="259680"/>
                          <a:pt x="282259" y="66064"/>
                          <a:pt x="650539" y="0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5" name="テキスト ボックス 1044">
            <a:extLst>
              <a:ext uri="{FF2B5EF4-FFF2-40B4-BE49-F238E27FC236}">
                <a16:creationId xmlns:a16="http://schemas.microsoft.com/office/drawing/2014/main" id="{ABB9BC68-0F5F-9297-35BB-A4BD3A838E31}"/>
              </a:ext>
            </a:extLst>
          </p:cNvPr>
          <p:cNvSpPr txBox="1"/>
          <p:nvPr/>
        </p:nvSpPr>
        <p:spPr>
          <a:xfrm>
            <a:off x="-4771265" y="4519562"/>
            <a:ext cx="528929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　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dirty="0">
                <a:latin typeface="Meiryo UI"/>
                <a:ea typeface="Meiryo UI"/>
              </a:rPr>
              <a:t>/() :00~:45</a:t>
            </a:r>
            <a:r>
              <a:rPr kumimoji="1" lang="ja-JP" altLang="en-US" sz="1600" dirty="0">
                <a:latin typeface="Meiryo UI"/>
                <a:ea typeface="Meiryo UI"/>
              </a:rPr>
              <a:t>　　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br>
              <a:rPr lang="en-US" altLang="ja-JP" sz="1600" b="1" dirty="0">
                <a:latin typeface="Meiryo UI"/>
                <a:ea typeface="Meiryo UI"/>
              </a:rPr>
            </a:br>
            <a:r>
              <a:rPr lang="ja-JP" altLang="en-US" sz="1600" dirty="0">
                <a:latin typeface="Meiryo UI"/>
                <a:ea typeface="Meiryo UI"/>
              </a:rPr>
              <a:t>名</a:t>
            </a:r>
            <a:r>
              <a:rPr lang="en-US" altLang="ja-JP" sz="1600" dirty="0">
                <a:latin typeface="Meiryo UI"/>
                <a:ea typeface="Meiryo UI"/>
              </a:rPr>
              <a:t> </a:t>
            </a:r>
            <a:r>
              <a:rPr kumimoji="1" lang="ja-JP" altLang="en-US" sz="1600" dirty="0">
                <a:latin typeface="Meiryo UI"/>
                <a:ea typeface="Meiryo UI"/>
              </a:rPr>
              <a:t> </a:t>
            </a:r>
            <a:endParaRPr lang="en-US" altLang="ja-JP" sz="105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lang="en-US" altLang="ja-JP" sz="1600" b="1" dirty="0">
              <a:latin typeface="Meiryo UI"/>
              <a:ea typeface="Meiryo UI"/>
            </a:endParaRPr>
          </a:p>
          <a:p>
            <a:r>
              <a:rPr lang="ja-JP" altLang="en-US" sz="1600" dirty="0">
                <a:latin typeface="Meiryo UI"/>
                <a:ea typeface="Meiryo UI"/>
              </a:rPr>
              <a:t>　</a:t>
            </a:r>
          </a:p>
        </p:txBody>
      </p:sp>
      <p:sp>
        <p:nvSpPr>
          <p:cNvPr id="1049" name="TextBox 18">
            <a:extLst>
              <a:ext uri="{FF2B5EF4-FFF2-40B4-BE49-F238E27FC236}">
                <a16:creationId xmlns:a16="http://schemas.microsoft.com/office/drawing/2014/main" id="{151D2D40-03AE-AAE6-3374-1EB6F041C692}"/>
              </a:ext>
            </a:extLst>
          </p:cNvPr>
          <p:cNvSpPr txBox="1"/>
          <p:nvPr/>
        </p:nvSpPr>
        <p:spPr>
          <a:xfrm>
            <a:off x="5080628" y="921352"/>
            <a:ext cx="328813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新入社員　宮川さんをたおせ！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～タグラグビー～</a:t>
            </a:r>
            <a:b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</a:b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全学年</a:t>
            </a: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4005C51-658F-DD15-3214-FF750B819F29}"/>
              </a:ext>
            </a:extLst>
          </p:cNvPr>
          <p:cNvSpPr txBox="1"/>
          <p:nvPr/>
        </p:nvSpPr>
        <p:spPr>
          <a:xfrm>
            <a:off x="451805" y="1679574"/>
            <a:ext cx="4019941" cy="2215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b="1" dirty="0">
                <a:latin typeface="Meiryo UI"/>
                <a:ea typeface="Meiryo UI"/>
              </a:rPr>
              <a:t>4/19</a:t>
            </a:r>
            <a:r>
              <a:rPr kumimoji="1" lang="ja-JP" altLang="en-US" sz="1600" b="1" dirty="0">
                <a:latin typeface="Meiryo UI"/>
                <a:ea typeface="Meiryo UI"/>
              </a:rPr>
              <a:t>（金）</a:t>
            </a:r>
            <a:r>
              <a:rPr kumimoji="1" lang="en-US" altLang="ja-JP" sz="1600" b="1" dirty="0">
                <a:latin typeface="Meiryo UI"/>
                <a:ea typeface="Meiryo UI"/>
              </a:rPr>
              <a:t>17:00~17:45</a:t>
            </a:r>
            <a:r>
              <a:rPr kumimoji="1" lang="ja-JP" altLang="en-US" sz="1600" b="1" dirty="0">
                <a:latin typeface="Meiryo UI"/>
                <a:ea typeface="Meiryo UI"/>
              </a:rPr>
              <a:t>（第１部）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b="1" dirty="0">
                <a:latin typeface="Meiryo UI"/>
                <a:ea typeface="Meiryo UI"/>
              </a:rPr>
              <a:t>4/19</a:t>
            </a:r>
            <a:r>
              <a:rPr kumimoji="1" lang="ja-JP" altLang="en-US" sz="1600" b="1" dirty="0">
                <a:latin typeface="Meiryo UI"/>
                <a:ea typeface="Meiryo UI"/>
              </a:rPr>
              <a:t>（金）</a:t>
            </a:r>
            <a:r>
              <a:rPr kumimoji="1" lang="en-US" altLang="ja-JP" sz="1600" b="1" dirty="0">
                <a:latin typeface="Meiryo UI"/>
                <a:ea typeface="Meiryo UI"/>
              </a:rPr>
              <a:t>18:00~18:45</a:t>
            </a:r>
            <a:r>
              <a:rPr kumimoji="1" lang="ja-JP" altLang="en-US" sz="1600" b="1" dirty="0">
                <a:latin typeface="Meiryo UI"/>
                <a:ea typeface="Meiryo UI"/>
              </a:rPr>
              <a:t>（第２部）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r>
              <a:rPr lang="ja-JP" altLang="en-US" sz="1600" b="1" dirty="0">
                <a:latin typeface="Meiryo UI"/>
                <a:ea typeface="Meiryo UI"/>
              </a:rPr>
              <a:t>　　</a:t>
            </a:r>
            <a:r>
              <a:rPr lang="ja-JP" altLang="en-US" sz="1600" dirty="0">
                <a:latin typeface="Meiryo UI"/>
                <a:ea typeface="Meiryo UI"/>
              </a:rPr>
              <a:t>各回３</a:t>
            </a:r>
            <a:r>
              <a:rPr lang="en-US" altLang="ja-JP" sz="1600" dirty="0">
                <a:latin typeface="Meiryo UI"/>
                <a:ea typeface="Meiryo UI"/>
              </a:rPr>
              <a:t>名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ja-JP" altLang="en-US" sz="1400" dirty="0">
                <a:latin typeface="Meiryo UI"/>
                <a:ea typeface="Meiryo UI"/>
              </a:rPr>
              <a:t>様々なメーカーのアイスを一口ずつ食べて、どのメーカのアイスかを当てよう！第１部はバニラ味編、第２部はチョコ味編です！</a:t>
            </a:r>
            <a:endParaRPr kumimoji="1" lang="en-US" altLang="ja-JP" sz="140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■担当</a:t>
            </a:r>
            <a:r>
              <a:rPr kumimoji="1" lang="ja-JP" altLang="en-US" sz="1400" b="1" dirty="0">
                <a:latin typeface="Meiryo UI"/>
                <a:ea typeface="Meiryo UI"/>
              </a:rPr>
              <a:t>　</a:t>
            </a:r>
            <a:r>
              <a:rPr kumimoji="1" lang="ja-JP" altLang="en-US" sz="1600" dirty="0">
                <a:latin typeface="Meiryo UI"/>
                <a:ea typeface="Meiryo UI"/>
              </a:rPr>
              <a:t>加藤</a:t>
            </a:r>
            <a:endParaRPr kumimoji="1" lang="en-US" altLang="ja-JP" sz="1600" dirty="0">
              <a:latin typeface="Meiryo UI"/>
              <a:ea typeface="Meiryo UI"/>
            </a:endParaRP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83299045-954A-73BF-4B90-8FA591DE0C87}"/>
              </a:ext>
            </a:extLst>
          </p:cNvPr>
          <p:cNvSpPr txBox="1"/>
          <p:nvPr/>
        </p:nvSpPr>
        <p:spPr>
          <a:xfrm>
            <a:off x="717326" y="927797"/>
            <a:ext cx="33911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キミは分かるかな！？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アイス食べくらべ大会</a:t>
            </a:r>
            <a:b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</a:b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全学年</a:t>
            </a: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sp>
        <p:nvSpPr>
          <p:cNvPr id="1043" name="TextBox 18">
            <a:extLst>
              <a:ext uri="{FF2B5EF4-FFF2-40B4-BE49-F238E27FC236}">
                <a16:creationId xmlns:a16="http://schemas.microsoft.com/office/drawing/2014/main" id="{0FA7FD10-BD1F-1E64-3946-8525200BA05E}"/>
              </a:ext>
            </a:extLst>
          </p:cNvPr>
          <p:cNvSpPr txBox="1"/>
          <p:nvPr/>
        </p:nvSpPr>
        <p:spPr>
          <a:xfrm>
            <a:off x="1615095" y="4280934"/>
            <a:ext cx="37493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  <a:t>理学療法士・作業療法士とあそぼう</a:t>
            </a:r>
            <a:b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Calibri"/>
              </a:rPr>
            </a:b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【対象：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保護者様・全学年</a:t>
            </a:r>
            <a:r>
              <a:rPr lang="ja-JP" b="1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Calibri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0F06DE9-7346-4087-AA3E-14560EAC8F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969" y="4477864"/>
            <a:ext cx="512467" cy="518872"/>
          </a:xfrm>
          <a:prstGeom prst="rect">
            <a:avLst/>
          </a:prstGeom>
        </p:spPr>
      </p:pic>
      <p:pic>
        <p:nvPicPr>
          <p:cNvPr id="1064" name="図 1063">
            <a:extLst>
              <a:ext uri="{FF2B5EF4-FFF2-40B4-BE49-F238E27FC236}">
                <a16:creationId xmlns:a16="http://schemas.microsoft.com/office/drawing/2014/main" id="{EED17061-553E-0168-5CD6-69E70E5A54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914" y="4024940"/>
            <a:ext cx="523002" cy="494622"/>
          </a:xfrm>
          <a:prstGeom prst="rect">
            <a:avLst/>
          </a:prstGeom>
        </p:spPr>
      </p:pic>
      <p:pic>
        <p:nvPicPr>
          <p:cNvPr id="1030" name="Picture 6" descr="「New」のPOPイラスト">
            <a:extLst>
              <a:ext uri="{FF2B5EF4-FFF2-40B4-BE49-F238E27FC236}">
                <a16:creationId xmlns:a16="http://schemas.microsoft.com/office/drawing/2014/main" id="{0565283F-6E50-DC70-55DF-C8C7421D7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-2210633" y="1561988"/>
            <a:ext cx="1097419" cy="78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777CF1F8-7C1E-0068-030D-FB4456F21BEF}"/>
              </a:ext>
            </a:extLst>
          </p:cNvPr>
          <p:cNvGrpSpPr/>
          <p:nvPr/>
        </p:nvGrpSpPr>
        <p:grpSpPr>
          <a:xfrm>
            <a:off x="-1148102" y="2940570"/>
            <a:ext cx="549206" cy="488887"/>
            <a:chOff x="942496" y="4485641"/>
            <a:chExt cx="763829" cy="660400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296D4062-1BA6-D6C7-75E7-129F5F510279}"/>
                </a:ext>
              </a:extLst>
            </p:cNvPr>
            <p:cNvSpPr/>
            <p:nvPr/>
          </p:nvSpPr>
          <p:spPr>
            <a:xfrm>
              <a:off x="999479" y="4485641"/>
              <a:ext cx="654784" cy="660400"/>
            </a:xfrm>
            <a:prstGeom prst="round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ACFBE8D9-C9F9-7D40-F6B2-319187A8C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496" y="4582330"/>
              <a:ext cx="763829" cy="528819"/>
            </a:xfrm>
            <a:prstGeom prst="rect">
              <a:avLst/>
            </a:prstGeom>
            <a:noFill/>
          </p:spPr>
        </p:pic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A61CAA1-62F7-B542-CFF0-1D4A2F50A6A7}"/>
              </a:ext>
            </a:extLst>
          </p:cNvPr>
          <p:cNvSpPr txBox="1"/>
          <p:nvPr/>
        </p:nvSpPr>
        <p:spPr>
          <a:xfrm>
            <a:off x="1175643" y="4620852"/>
            <a:ext cx="5738804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　　　　　　　　　　　　　　　　</a:t>
            </a:r>
            <a:br>
              <a:rPr kumimoji="1" lang="ja-JP" altLang="en-US" sz="1600" b="1" dirty="0">
                <a:latin typeface="Meiryo UI"/>
                <a:ea typeface="Meiryo UI"/>
              </a:rPr>
            </a:br>
            <a:r>
              <a:rPr kumimoji="1" lang="ja-JP" altLang="en-US" sz="1600" b="1" dirty="0">
                <a:latin typeface="Meiryo UI"/>
                <a:ea typeface="Meiryo UI"/>
              </a:rPr>
              <a:t>４</a:t>
            </a:r>
            <a:r>
              <a:rPr kumimoji="1" lang="en-US" altLang="ja-JP" sz="1600" b="1" dirty="0">
                <a:latin typeface="Meiryo UI"/>
                <a:ea typeface="Meiryo UI"/>
              </a:rPr>
              <a:t>/25(</a:t>
            </a:r>
            <a:r>
              <a:rPr kumimoji="1" lang="ja-JP" altLang="en-US" sz="1600" b="1" dirty="0">
                <a:latin typeface="Meiryo UI"/>
                <a:ea typeface="Meiryo UI"/>
              </a:rPr>
              <a:t>木</a:t>
            </a:r>
            <a:r>
              <a:rPr kumimoji="1" lang="en-US" altLang="ja-JP" sz="1600" b="1" dirty="0">
                <a:latin typeface="Meiryo UI"/>
                <a:ea typeface="Meiryo UI"/>
              </a:rPr>
              <a:t>) 18:00~18:45　</a:t>
            </a:r>
            <a:br>
              <a:rPr lang="en-US" altLang="ja-JP" sz="1600" dirty="0">
                <a:latin typeface="Meiryo UI"/>
                <a:ea typeface="Meiryo UI"/>
              </a:rPr>
            </a:br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r>
              <a:rPr lang="en-US" altLang="ja-JP" sz="1600" b="1" dirty="0">
                <a:latin typeface="Meiryo UI"/>
                <a:ea typeface="Meiryo UI"/>
              </a:rPr>
              <a:t>  </a:t>
            </a:r>
            <a:r>
              <a:rPr lang="en-US" altLang="ja-JP" sz="1600" dirty="0">
                <a:latin typeface="Meiryo UI"/>
                <a:ea typeface="Meiryo UI"/>
              </a:rPr>
              <a:t>3</a:t>
            </a:r>
            <a:r>
              <a:rPr lang="ja-JP" altLang="en-US" sz="1600" dirty="0">
                <a:latin typeface="Meiryo UI"/>
                <a:ea typeface="Meiryo UI"/>
              </a:rPr>
              <a:t>名</a:t>
            </a:r>
            <a:br>
              <a:rPr kumimoji="1" lang="en-US" altLang="ja-JP" sz="1600" dirty="0">
                <a:latin typeface="Meiryo UI"/>
                <a:ea typeface="Meiryo UI"/>
              </a:rPr>
            </a:br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lang="ja-JP" altLang="en-US" sz="1400" dirty="0">
                <a:latin typeface="Meiryo UI"/>
                <a:ea typeface="Meiryo UI"/>
              </a:rPr>
              <a:t>理学療法士＆作業療法士って？保護者様のそんな疑問に、センター長</a:t>
            </a:r>
            <a:endParaRPr lang="en-US" altLang="ja-JP" sz="1400" dirty="0">
              <a:latin typeface="Meiryo UI"/>
              <a:ea typeface="Meiryo UI"/>
            </a:endParaRPr>
          </a:p>
          <a:p>
            <a:r>
              <a:rPr lang="ja-JP" altLang="en-US" sz="1400" dirty="0">
                <a:latin typeface="Meiryo UI"/>
                <a:ea typeface="Meiryo UI"/>
              </a:rPr>
              <a:t>小川がお答えします！保護者様にご説明をしている間、お子様は、</a:t>
            </a:r>
            <a:endParaRPr lang="en-US" altLang="ja-JP" sz="1400" dirty="0">
              <a:latin typeface="Meiryo UI"/>
              <a:ea typeface="Meiryo UI"/>
            </a:endParaRPr>
          </a:p>
          <a:p>
            <a:r>
              <a:rPr lang="ja-JP" altLang="en-US" sz="1400" dirty="0">
                <a:latin typeface="Meiryo UI"/>
                <a:ea typeface="Meiryo UI"/>
              </a:rPr>
              <a:t>理学療法士＆作業療法士と様々なあそびに取り組んでいただく予定です。</a:t>
            </a:r>
            <a:endParaRPr lang="en-US" altLang="ja-JP" sz="1400" dirty="0">
              <a:latin typeface="Meiryo UI"/>
              <a:ea typeface="Meiryo UI"/>
            </a:endParaRPr>
          </a:p>
          <a:p>
            <a:r>
              <a:rPr lang="en-US" altLang="ja-JP" sz="1400" b="1" dirty="0">
                <a:latin typeface="Meiryo UI"/>
                <a:ea typeface="Meiryo UI"/>
              </a:rPr>
              <a:t>※</a:t>
            </a:r>
            <a:r>
              <a:rPr lang="ja-JP" altLang="en-US" sz="1400" b="1" dirty="0">
                <a:latin typeface="Meiryo UI"/>
                <a:ea typeface="Meiryo UI"/>
              </a:rPr>
              <a:t>保護者さまのみ、お子様のみの参加も大歓迎ですよ♪</a:t>
            </a:r>
            <a:br>
              <a:rPr lang="ja-JP" altLang="en-US" sz="1400" b="1" dirty="0">
                <a:latin typeface="Meiryo UI"/>
                <a:ea typeface="Meiryo UI"/>
              </a:rPr>
            </a:br>
            <a:r>
              <a:rPr kumimoji="1" lang="ja-JP" altLang="en-US" sz="1600" b="1" dirty="0">
                <a:latin typeface="Meiryo UI"/>
                <a:ea typeface="Meiryo UI"/>
              </a:rPr>
              <a:t>■担当</a:t>
            </a:r>
            <a:r>
              <a:rPr kumimoji="1" lang="ja-JP" altLang="en-US" sz="1400" b="1" dirty="0">
                <a:latin typeface="Meiryo UI"/>
                <a:ea typeface="Meiryo UI"/>
              </a:rPr>
              <a:t>　</a:t>
            </a:r>
            <a:r>
              <a:rPr kumimoji="1" lang="ja-JP" altLang="en-US" sz="1600" dirty="0">
                <a:latin typeface="Meiryo UI"/>
                <a:ea typeface="Meiryo UI"/>
              </a:rPr>
              <a:t>小川・折戸・廣田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endParaRPr lang="ja-JP" altLang="en-US" sz="1600" dirty="0">
              <a:latin typeface="Meiryo UI"/>
              <a:ea typeface="Meiryo UI"/>
              <a:cs typeface="Calibri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0D8C67A9-379D-47BD-C98E-C145CBF174C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831" y="1074560"/>
            <a:ext cx="472649" cy="494311"/>
          </a:xfrm>
          <a:prstGeom prst="rect">
            <a:avLst/>
          </a:prstGeom>
        </p:spPr>
      </p:pic>
      <p:pic>
        <p:nvPicPr>
          <p:cNvPr id="2" name="Picture 6" descr="「New」のPOPイラスト">
            <a:extLst>
              <a:ext uri="{FF2B5EF4-FFF2-40B4-BE49-F238E27FC236}">
                <a16:creationId xmlns:a16="http://schemas.microsoft.com/office/drawing/2014/main" id="{0D82FB12-B069-C236-C670-5801EC30D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-1018783" y="1815571"/>
            <a:ext cx="1047868" cy="76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「New」のPOPイラスト">
            <a:extLst>
              <a:ext uri="{FF2B5EF4-FFF2-40B4-BE49-F238E27FC236}">
                <a16:creationId xmlns:a16="http://schemas.microsoft.com/office/drawing/2014/main" id="{547D0DCC-1B74-19CA-4D20-7DDD8D3ED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0988">
            <a:off x="10719920" y="383746"/>
            <a:ext cx="876384" cy="62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CB4BCC6-73CA-4033-9B2C-43B7F00A88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999" y="1056375"/>
            <a:ext cx="523002" cy="49462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C867670-04F0-E2A1-6179-93C1AB1B11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619" y="4304771"/>
            <a:ext cx="504107" cy="50618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3D4EAB8-E2BC-49EF-B237-15F29D29E0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5409" y="1012004"/>
            <a:ext cx="523002" cy="494622"/>
          </a:xfrm>
          <a:prstGeom prst="rect">
            <a:avLst/>
          </a:prstGeom>
        </p:spPr>
      </p:pic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918BC5AE-1F10-F45B-290B-168180DD097F}"/>
              </a:ext>
            </a:extLst>
          </p:cNvPr>
          <p:cNvGrpSpPr/>
          <p:nvPr/>
        </p:nvGrpSpPr>
        <p:grpSpPr>
          <a:xfrm>
            <a:off x="10621601" y="1511134"/>
            <a:ext cx="532891" cy="513544"/>
            <a:chOff x="2663299" y="4485641"/>
            <a:chExt cx="682037" cy="660400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8062B121-96BB-7BF4-BCD2-99DA61BAA600}"/>
                </a:ext>
              </a:extLst>
            </p:cNvPr>
            <p:cNvSpPr/>
            <p:nvPr/>
          </p:nvSpPr>
          <p:spPr>
            <a:xfrm>
              <a:off x="2690552" y="4485641"/>
              <a:ext cx="654784" cy="660400"/>
            </a:xfrm>
            <a:prstGeom prst="roundRect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kumimoji="1" lang="en-US" altLang="ja-JP" b="1">
                <a:solidFill>
                  <a:schemeClr val="tx1"/>
                </a:solidFill>
              </a:endParaRP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7B392FEA-9079-AD73-39B1-546A91203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3299" y="4559889"/>
              <a:ext cx="651215" cy="518560"/>
            </a:xfrm>
            <a:prstGeom prst="rect">
              <a:avLst/>
            </a:prstGeom>
          </p:spPr>
        </p:pic>
      </p:grpSp>
      <p:pic>
        <p:nvPicPr>
          <p:cNvPr id="46" name="図 45">
            <a:extLst>
              <a:ext uri="{FF2B5EF4-FFF2-40B4-BE49-F238E27FC236}">
                <a16:creationId xmlns:a16="http://schemas.microsoft.com/office/drawing/2014/main" id="{BAF59791-D5C1-5FA7-6E23-2BCDD11A3EC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17" y="5053000"/>
            <a:ext cx="492849" cy="51543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D7E3A98-BC58-6AA5-08A3-028F7C3E2EA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05" y="4261843"/>
            <a:ext cx="492849" cy="515437"/>
          </a:xfrm>
          <a:prstGeom prst="rect">
            <a:avLst/>
          </a:prstGeom>
        </p:spPr>
      </p:pic>
      <p:pic>
        <p:nvPicPr>
          <p:cNvPr id="9" name="Picture 8" descr="「注目！」のイラスト文字">
            <a:extLst>
              <a:ext uri="{FF2B5EF4-FFF2-40B4-BE49-F238E27FC236}">
                <a16:creationId xmlns:a16="http://schemas.microsoft.com/office/drawing/2014/main" id="{3DFA78B5-6B52-1AC2-9F76-F2942A5B75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-300000">
            <a:off x="344406" y="4189448"/>
            <a:ext cx="1049548" cy="70287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A9FAD5-625F-F3FE-7085-46A089153206}"/>
              </a:ext>
            </a:extLst>
          </p:cNvPr>
          <p:cNvSpPr txBox="1"/>
          <p:nvPr/>
        </p:nvSpPr>
        <p:spPr>
          <a:xfrm>
            <a:off x="4977669" y="1611140"/>
            <a:ext cx="4060254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400" b="1" dirty="0">
                <a:latin typeface="Meiryo UI"/>
                <a:ea typeface="Meiryo UI"/>
              </a:rPr>
              <a:t>■</a:t>
            </a:r>
            <a:r>
              <a:rPr kumimoji="1" lang="ja-JP" altLang="en-US" sz="1600" b="1" dirty="0">
                <a:latin typeface="Meiryo UI"/>
                <a:ea typeface="Meiryo UI"/>
              </a:rPr>
              <a:t>日時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en-US" altLang="ja-JP" sz="1600" b="1" dirty="0">
                <a:latin typeface="Meiryo UI"/>
                <a:ea typeface="Meiryo UI"/>
              </a:rPr>
              <a:t>4/27</a:t>
            </a:r>
            <a:r>
              <a:rPr kumimoji="1" lang="ja-JP" altLang="en-US" sz="1600" b="1" dirty="0">
                <a:latin typeface="Meiryo UI"/>
                <a:ea typeface="Meiryo UI"/>
              </a:rPr>
              <a:t>（土）</a:t>
            </a:r>
            <a:r>
              <a:rPr kumimoji="1" lang="en-US" altLang="ja-JP" sz="1600" b="1" dirty="0">
                <a:latin typeface="Meiryo UI"/>
                <a:ea typeface="Meiryo UI"/>
              </a:rPr>
              <a:t>10:00~10:45</a:t>
            </a:r>
          </a:p>
          <a:p>
            <a:r>
              <a:rPr lang="en-US" altLang="ja-JP" sz="1600" dirty="0">
                <a:latin typeface="Meiryo UI"/>
                <a:ea typeface="Meiryo UI"/>
              </a:rPr>
              <a:t>■</a:t>
            </a:r>
            <a:r>
              <a:rPr lang="en-US" altLang="ja-JP" sz="1600" b="1" dirty="0" err="1">
                <a:latin typeface="Meiryo UI"/>
                <a:ea typeface="Meiryo UI"/>
              </a:rPr>
              <a:t>定員</a:t>
            </a:r>
            <a:r>
              <a:rPr lang="ja-JP" altLang="en-US" sz="1600" b="1" dirty="0">
                <a:latin typeface="Meiryo UI"/>
                <a:ea typeface="Meiryo UI"/>
              </a:rPr>
              <a:t>　　</a:t>
            </a:r>
            <a:r>
              <a:rPr lang="ja-JP" altLang="en-US" sz="1600" dirty="0">
                <a:latin typeface="Meiryo UI"/>
                <a:ea typeface="Meiryo UI"/>
              </a:rPr>
              <a:t>３</a:t>
            </a:r>
            <a:r>
              <a:rPr lang="en-US" altLang="ja-JP" sz="1600" dirty="0">
                <a:latin typeface="Meiryo UI"/>
                <a:ea typeface="Meiryo UI"/>
              </a:rPr>
              <a:t>名</a:t>
            </a:r>
            <a:endParaRPr kumimoji="1" lang="en-US" altLang="ja-JP" sz="160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■内容</a:t>
            </a:r>
            <a:endParaRPr kumimoji="1" lang="en-US" altLang="ja-JP" sz="1600" b="1" dirty="0">
              <a:latin typeface="Meiryo UI"/>
              <a:ea typeface="Meiryo UI"/>
            </a:endParaRPr>
          </a:p>
          <a:p>
            <a:r>
              <a:rPr kumimoji="1" lang="ja-JP" altLang="en-US" sz="1400" dirty="0">
                <a:latin typeface="Meiryo UI"/>
                <a:ea typeface="Meiryo UI"/>
              </a:rPr>
              <a:t>元ラグビー部の宮川さんと、運動あそびをしよう！</a:t>
            </a:r>
            <a:endParaRPr kumimoji="1" lang="en-US" altLang="ja-JP" sz="1400" dirty="0">
              <a:latin typeface="Meiryo UI"/>
              <a:ea typeface="Meiryo UI"/>
            </a:endParaRPr>
          </a:p>
          <a:p>
            <a:r>
              <a:rPr kumimoji="1" lang="ja-JP" altLang="en-US" sz="1400" dirty="0">
                <a:latin typeface="Meiryo UI"/>
                <a:ea typeface="Meiryo UI"/>
              </a:rPr>
              <a:t>楽しく体を動かした後は、子どもたち　</a:t>
            </a:r>
            <a:r>
              <a:rPr kumimoji="1" lang="en-US" altLang="ja-JP" sz="1400" dirty="0">
                <a:latin typeface="Meiryo UI"/>
                <a:ea typeface="Meiryo UI"/>
              </a:rPr>
              <a:t>VS</a:t>
            </a:r>
            <a:r>
              <a:rPr kumimoji="1" lang="ja-JP" altLang="en-US" sz="1400" dirty="0">
                <a:latin typeface="Meiryo UI"/>
                <a:ea typeface="Meiryo UI"/>
              </a:rPr>
              <a:t>　宮川さん　で、タグラグビーで勝負しよう！ルールは、初心者向け簡単バージョンなので、ご安心を。挑戦者求む！</a:t>
            </a:r>
            <a:endParaRPr kumimoji="1" lang="en-US" altLang="ja-JP" sz="1400" dirty="0">
              <a:latin typeface="Meiryo UI"/>
              <a:ea typeface="Meiryo UI"/>
            </a:endParaRPr>
          </a:p>
          <a:p>
            <a:r>
              <a:rPr kumimoji="1" lang="ja-JP" altLang="en-US" sz="1600" b="1" dirty="0">
                <a:latin typeface="Meiryo UI"/>
                <a:ea typeface="Meiryo UI"/>
              </a:rPr>
              <a:t>■担当</a:t>
            </a:r>
            <a:r>
              <a:rPr kumimoji="1" lang="ja-JP" altLang="en-US" sz="1400" b="1" dirty="0">
                <a:latin typeface="Meiryo UI"/>
                <a:ea typeface="Meiryo UI"/>
              </a:rPr>
              <a:t>　</a:t>
            </a:r>
            <a:r>
              <a:rPr kumimoji="1" lang="ja-JP" altLang="en-US" sz="1600" dirty="0">
                <a:latin typeface="Meiryo UI"/>
                <a:ea typeface="Meiryo UI"/>
              </a:rPr>
              <a:t>小川・宮川</a:t>
            </a:r>
            <a:endParaRPr kumimoji="1" lang="en-US" altLang="ja-JP" sz="1600" dirty="0">
              <a:latin typeface="Meiryo UI"/>
              <a:ea typeface="Meiryo UI"/>
            </a:endParaRPr>
          </a:p>
        </p:txBody>
      </p:sp>
      <p:pic>
        <p:nvPicPr>
          <p:cNvPr id="1028" name="Picture 4" descr="立て看板イラスト｜無料イラスト・フリー素材なら「イラストAC」">
            <a:extLst>
              <a:ext uri="{FF2B5EF4-FFF2-40B4-BE49-F238E27FC236}">
                <a16:creationId xmlns:a16="http://schemas.microsoft.com/office/drawing/2014/main" id="{20AAA39E-3D34-2F8F-920A-181DB9969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028" y="4519561"/>
            <a:ext cx="2325318" cy="19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3BB8ED3-A7D0-E2A3-DD33-F870D9711D20}"/>
              </a:ext>
            </a:extLst>
          </p:cNvPr>
          <p:cNvSpPr txBox="1"/>
          <p:nvPr/>
        </p:nvSpPr>
        <p:spPr>
          <a:xfrm>
            <a:off x="6791859" y="4798717"/>
            <a:ext cx="1880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お申込み方法</a:t>
            </a:r>
            <a:endParaRPr kumimoji="1" lang="en-US" altLang="ja-JP" sz="1600" b="1" dirty="0"/>
          </a:p>
          <a:p>
            <a:r>
              <a:rPr kumimoji="1" lang="en-US" altLang="ja-JP" sz="1600" b="1" dirty="0">
                <a:solidFill>
                  <a:srgbClr val="FF0000"/>
                </a:solidFill>
              </a:rPr>
              <a:t>HUG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のメッセージ</a:t>
            </a:r>
            <a:r>
              <a:rPr kumimoji="1" lang="ja-JP" altLang="en-US" sz="1600" dirty="0"/>
              <a:t>または</a:t>
            </a:r>
            <a:endParaRPr kumimoji="1" lang="en-US" altLang="ja-JP" sz="1600" dirty="0"/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　スタッフ</a:t>
            </a:r>
            <a:r>
              <a:rPr kumimoji="1" lang="ja-JP" altLang="en-US" sz="1600" dirty="0"/>
              <a:t>まで♪</a:t>
            </a:r>
          </a:p>
        </p:txBody>
      </p:sp>
      <p:pic>
        <p:nvPicPr>
          <p:cNvPr id="23" name="Picture 22" descr="喜ぶハムスターのキャラクター">
            <a:extLst>
              <a:ext uri="{FF2B5EF4-FFF2-40B4-BE49-F238E27FC236}">
                <a16:creationId xmlns:a16="http://schemas.microsoft.com/office/drawing/2014/main" id="{174D9227-7E5E-09A1-1BE4-860480D3890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177446" y="3360566"/>
            <a:ext cx="966554" cy="948655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08A21C6-0529-9622-25A5-4CAB093E3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94" b="20923"/>
          <a:stretch/>
        </p:blipFill>
        <p:spPr bwMode="auto">
          <a:xfrm>
            <a:off x="7305040" y="220346"/>
            <a:ext cx="1838960" cy="67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5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custGeom>
          <a:avLst/>
          <a:gdLst>
            <a:gd name="connsiteX0" fmla="*/ 0 w 2768333"/>
            <a:gd name="connsiteY0" fmla="*/ 438426 h 2630501"/>
            <a:gd name="connsiteX1" fmla="*/ 438426 w 2768333"/>
            <a:gd name="connsiteY1" fmla="*/ 0 h 2630501"/>
            <a:gd name="connsiteX2" fmla="*/ 2329907 w 2768333"/>
            <a:gd name="connsiteY2" fmla="*/ 0 h 2630501"/>
            <a:gd name="connsiteX3" fmla="*/ 2768333 w 2768333"/>
            <a:gd name="connsiteY3" fmla="*/ 438426 h 2630501"/>
            <a:gd name="connsiteX4" fmla="*/ 2768333 w 2768333"/>
            <a:gd name="connsiteY4" fmla="*/ 2192075 h 2630501"/>
            <a:gd name="connsiteX5" fmla="*/ 2329907 w 2768333"/>
            <a:gd name="connsiteY5" fmla="*/ 2630501 h 2630501"/>
            <a:gd name="connsiteX6" fmla="*/ 438426 w 2768333"/>
            <a:gd name="connsiteY6" fmla="*/ 2630501 h 2630501"/>
            <a:gd name="connsiteX7" fmla="*/ 0 w 2768333"/>
            <a:gd name="connsiteY7" fmla="*/ 2192075 h 2630501"/>
            <a:gd name="connsiteX8" fmla="*/ 0 w 2768333"/>
            <a:gd name="connsiteY8" fmla="*/ 438426 h 263050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2768333" h="2630501" fill="none" extrusionOk="0">
              <a:moveTo>
                <a:pt x="0" y="438426"/>
              </a:moveTo>
              <a:cubicBezTo>
                <a:pt x="23968" y="222837"/>
                <a:pt x="163712" y="-19078"/>
                <a:pt x="438426" y="0"/>
              </a:cubicBezTo>
              <a:cubicBezTo>
                <a:pt x="1113657" y="5905"/>
                <a:pt x="2134537" y="37353"/>
                <a:pt x="2329907" y="0"/>
              </a:cubicBezTo>
              <a:cubicBezTo>
                <a:pt x="2549518" y="-31784"/>
                <a:pt x="2799494" y="198823"/>
                <a:pt x="2768333" y="438426"/>
              </a:cubicBezTo>
              <a:cubicBezTo>
                <a:pt x="2629549" y="1279695"/>
                <a:pt x="2785174" y="1659047"/>
                <a:pt x="2768333" y="2192075"/>
              </a:cubicBezTo>
              <a:cubicBezTo>
                <a:pt x="2787014" y="2477246"/>
                <a:pt x="2577502" y="2623300"/>
                <a:pt x="2329907" y="2630501"/>
              </a:cubicBezTo>
              <a:cubicBezTo>
                <a:pt x="2069524" y="2631539"/>
                <a:pt x="1348878" y="2464843"/>
                <a:pt x="438426" y="2630501"/>
              </a:cubicBezTo>
              <a:cubicBezTo>
                <a:pt x="182847" y="2591053"/>
                <a:pt x="-486" y="2441829"/>
                <a:pt x="0" y="2192075"/>
              </a:cubicBezTo>
              <a:cubicBezTo>
                <a:pt x="113603" y="1666492"/>
                <a:pt x="-11251" y="754035"/>
                <a:pt x="0" y="438426"/>
              </a:cubicBezTo>
              <a:close/>
            </a:path>
            <a:path w="2768333" h="2630501" stroke="0" extrusionOk="0">
              <a:moveTo>
                <a:pt x="0" y="438426"/>
              </a:moveTo>
              <a:cubicBezTo>
                <a:pt x="38003" y="202452"/>
                <a:pt x="223836" y="10057"/>
                <a:pt x="438426" y="0"/>
              </a:cubicBezTo>
              <a:cubicBezTo>
                <a:pt x="1110089" y="-69805"/>
                <a:pt x="1684619" y="-113742"/>
                <a:pt x="2329907" y="0"/>
              </a:cubicBezTo>
              <a:cubicBezTo>
                <a:pt x="2580302" y="-34322"/>
                <a:pt x="2742208" y="193493"/>
                <a:pt x="2768333" y="438426"/>
              </a:cubicBezTo>
              <a:cubicBezTo>
                <a:pt x="2846949" y="1111032"/>
                <a:pt x="2639477" y="1980762"/>
                <a:pt x="2768333" y="2192075"/>
              </a:cubicBezTo>
              <a:cubicBezTo>
                <a:pt x="2794954" y="2470657"/>
                <a:pt x="2585201" y="2622873"/>
                <a:pt x="2329907" y="2630501"/>
              </a:cubicBezTo>
              <a:cubicBezTo>
                <a:pt x="1586580" y="2467726"/>
                <a:pt x="664526" y="2560772"/>
                <a:pt x="438426" y="2630501"/>
              </a:cubicBezTo>
              <a:cubicBezTo>
                <a:pt x="149485" y="2642029"/>
                <a:pt x="13370" y="2464910"/>
                <a:pt x="0" y="2192075"/>
              </a:cubicBezTo>
              <a:cubicBezTo>
                <a:pt x="90510" y="1994427"/>
                <a:pt x="-98653" y="828592"/>
                <a:pt x="0" y="438426"/>
              </a:cubicBezTo>
              <a:close/>
            </a:path>
          </a:pathLst>
        </a:custGeom>
        <a:solidFill>
          <a:srgbClr val="5FF3CC">
            <a:alpha val="80000"/>
          </a:srgbClr>
        </a:solidFill>
        <a:ln>
          <a:solidFill>
            <a:srgbClr val="5FF3CC"/>
          </a:solidFill>
          <a:extLst>
            <a:ext uri="{C807C97D-BFC1-408E-A445-0C87EB9F89A2}">
              <ask:lineSketchStyleProps xmlns:ask="http://schemas.microsoft.com/office/drawing/2018/sketchyshapes" sd="2415785695">
                <ask:type>
                  <ask:lineSketchCurved/>
                </ask:type>
              </ask:lineSketchStyleProps>
            </a:ext>
          </a:extLst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194516-1fcb-4d60-9149-f6df6589eee7" xsi:nil="true"/>
    <lcf76f155ced4ddcb4097134ff3c332f xmlns="55b10f2b-b662-4b25-b972-24b846f8bd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543794F1D95A1478FC64AF2D4BEA9C8" ma:contentTypeVersion="18" ma:contentTypeDescription="新しいドキュメントを作成します。" ma:contentTypeScope="" ma:versionID="5cba3f3384eb3359a9ea7192f5bb94a0">
  <xsd:schema xmlns:xsd="http://www.w3.org/2001/XMLSchema" xmlns:xs="http://www.w3.org/2001/XMLSchema" xmlns:p="http://schemas.microsoft.com/office/2006/metadata/properties" xmlns:ns2="55b10f2b-b662-4b25-b972-24b846f8bdc5" xmlns:ns3="c1194516-1fcb-4d60-9149-f6df6589eee7" targetNamespace="http://schemas.microsoft.com/office/2006/metadata/properties" ma:root="true" ma:fieldsID="63a88d9da49c96fd74292367f374f274" ns2:_="" ns3:_="">
    <xsd:import namespace="55b10f2b-b662-4b25-b972-24b846f8bdc5"/>
    <xsd:import namespace="c1194516-1fcb-4d60-9149-f6df6589ee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10f2b-b662-4b25-b972-24b846f8b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a71634aa-3e37-4494-b843-03e5ac25df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94516-1fcb-4d60-9149-f6df6589eee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fce529f-a8da-403a-b844-0c54664f7363}" ma:internalName="TaxCatchAll" ma:showField="CatchAllData" ma:web="c1194516-1fcb-4d60-9149-f6df6589e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104D56-014A-4265-969E-7D441C5A3A9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1194516-1fcb-4d60-9149-f6df6589eee7"/>
    <ds:schemaRef ds:uri="55b10f2b-b662-4b25-b972-24b846f8bdc5"/>
  </ds:schemaRefs>
</ds:datastoreItem>
</file>

<file path=customXml/itemProps2.xml><?xml version="1.0" encoding="utf-8"?>
<ds:datastoreItem xmlns:ds="http://schemas.openxmlformats.org/officeDocument/2006/customXml" ds:itemID="{2AA6C840-FB4C-4E3D-8533-DFA1EAAA9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b10f2b-b662-4b25-b972-24b846f8bdc5"/>
    <ds:schemaRef ds:uri="c1194516-1fcb-4d60-9149-f6df6589ee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01AF20-43B9-417E-8CB1-BB4F6F4F7F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355</Words>
  <Application>Microsoft Office PowerPoint</Application>
  <PresentationFormat>画面に合わせる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鹿島　千咲</dc:creator>
  <cp:lastModifiedBy>小川　麻実</cp:lastModifiedBy>
  <cp:revision>395</cp:revision>
  <cp:lastPrinted>2023-11-24T06:35:31Z</cp:lastPrinted>
  <dcterms:created xsi:type="dcterms:W3CDTF">2022-11-19T07:15:13Z</dcterms:created>
  <dcterms:modified xsi:type="dcterms:W3CDTF">2024-04-09T05:26:12Z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0x0101009543794F1D95A1478FC64AF2D4BEA9C8</vt:lpwstr>
  </property>
  <property fmtid="{D5CDD505-2E9C-101B-9397-08002B2CF9AE}" pid="3" name="MediaServiceImageTags">
    <vt:lpwstr/>
  </property>
</Properties>
</file>